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311" r:id="rId2"/>
    <p:sldId id="260" r:id="rId3"/>
    <p:sldId id="289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296" r:id="rId16"/>
    <p:sldId id="291" r:id="rId17"/>
    <p:sldId id="324" r:id="rId18"/>
    <p:sldId id="325" r:id="rId19"/>
    <p:sldId id="326" r:id="rId20"/>
    <p:sldId id="327" r:id="rId21"/>
    <p:sldId id="328" r:id="rId22"/>
    <p:sldId id="329" r:id="rId23"/>
    <p:sldId id="332" r:id="rId24"/>
  </p:sldIdLst>
  <p:sldSz cx="18288000" cy="10287000"/>
  <p:notesSz cx="6858000" cy="9144000"/>
  <p:embeddedFontLst>
    <p:embeddedFont>
      <p:font typeface="Fira Sans Extra Condensed" panose="020B0604020202020204" charset="0"/>
      <p:regular r:id="rId26"/>
      <p:bold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94"/>
    <a:srgbClr val="B8D0EE"/>
    <a:srgbClr val="8EB4E3"/>
    <a:srgbClr val="0060C0"/>
    <a:srgbClr val="EFF2F4"/>
    <a:srgbClr val="F3F6FA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62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2648" y="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42C56-0712-4CAD-BB45-AAAC6A75DF5E}" type="datetimeFigureOut">
              <a:rPr lang="ru-RU" smtClean="0"/>
              <a:t>21.08.2023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1925D-DFB9-4B9D-AEE5-DF4D2ACD7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707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1925D-DFB9-4B9D-AEE5-DF4D2ACD779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689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1925D-DFB9-4B9D-AEE5-DF4D2ACD779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245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1925D-DFB9-4B9D-AEE5-DF4D2ACD779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296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1925D-DFB9-4B9D-AEE5-DF4D2ACD779A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484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2">
            <a:extLst>
              <a:ext uri="{FF2B5EF4-FFF2-40B4-BE49-F238E27FC236}">
                <a16:creationId xmlns:a16="http://schemas.microsoft.com/office/drawing/2014/main" xmlns="" id="{840D8B6A-CC07-A8DC-4231-A9158C417D65}"/>
              </a:ext>
            </a:extLst>
          </p:cNvPr>
          <p:cNvSpPr/>
          <p:nvPr/>
        </p:nvSpPr>
        <p:spPr>
          <a:xfrm>
            <a:off x="0" y="1028699"/>
            <a:ext cx="18288000" cy="7131753"/>
          </a:xfrm>
          <a:prstGeom prst="rect">
            <a:avLst/>
          </a:prstGeom>
          <a:solidFill>
            <a:schemeClr val="accent1">
              <a:alpha val="84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xmlns="" id="{033D58D0-7AD1-FFB9-A446-C84192928BAF}"/>
              </a:ext>
            </a:extLst>
          </p:cNvPr>
          <p:cNvSpPr txBox="1"/>
          <p:nvPr/>
        </p:nvSpPr>
        <p:spPr>
          <a:xfrm>
            <a:off x="2247900" y="2126547"/>
            <a:ext cx="13754100" cy="4528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7500"/>
              </a:lnSpc>
            </a:pPr>
            <a:endParaRPr sz="8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0215" algn="ctr">
              <a:lnSpc>
                <a:spcPct val="150000"/>
              </a:lnSpc>
              <a:spcAft>
                <a:spcPts val="800"/>
              </a:spcAft>
            </a:pPr>
            <a:r>
              <a:rPr lang="tt-RU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ФЕДЕРАЛЬ ЭШ ПРОГРАММАЛАРЫ. </a:t>
            </a:r>
          </a:p>
          <a:p>
            <a:pPr indent="450215" algn="ctr">
              <a:lnSpc>
                <a:spcPct val="150000"/>
              </a:lnSpc>
              <a:spcAft>
                <a:spcPts val="800"/>
              </a:spcAft>
            </a:pPr>
            <a:r>
              <a:rPr lang="tt-RU" sz="4000" b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ТУГАН </a:t>
            </a:r>
            <a:r>
              <a:rPr lang="tt-RU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(ТАТАР) ТЕЛДӘН ҺӘМ </a:t>
            </a:r>
            <a:r>
              <a:rPr lang="tt-RU" sz="4000" b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ӘДӘБИЯТЫННАН </a:t>
            </a:r>
          </a:p>
          <a:p>
            <a:pPr indent="450215" algn="ctr">
              <a:lnSpc>
                <a:spcPct val="150000"/>
              </a:lnSpc>
              <a:spcAft>
                <a:spcPts val="800"/>
              </a:spcAft>
            </a:pPr>
            <a:r>
              <a:rPr lang="tt-RU" sz="4000" b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ЯҢА </a:t>
            </a:r>
            <a:r>
              <a:rPr lang="tt-RU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БУЫН ДӘРЕСЛЕКЛӘР</a:t>
            </a:r>
            <a:endParaRPr lang="ru-RU" sz="4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3200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82626CD-AB9B-F26E-7488-E1C5F6C0F941}"/>
              </a:ext>
            </a:extLst>
          </p:cNvPr>
          <p:cNvSpPr txBox="1"/>
          <p:nvPr/>
        </p:nvSpPr>
        <p:spPr>
          <a:xfrm>
            <a:off x="7239000" y="7518437"/>
            <a:ext cx="10820400" cy="2342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800"/>
              </a:spcAft>
            </a:pPr>
            <a:r>
              <a:rPr lang="tt-RU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0215" algn="r">
              <a:lnSpc>
                <a:spcPct val="150000"/>
              </a:lnSpc>
              <a:spcAft>
                <a:spcPts val="800"/>
              </a:spcAft>
            </a:pPr>
            <a:r>
              <a:rPr lang="tt-RU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Г.Н. Мөхәрләмова, Татарстан Республикасы Фәннәр академиясе Г. Ибраһимов исемендәге Тел, әдәбият һәм сәнгать институты милли мәгариф бүлеге мөдире, филология фәннәре кандидаты</a:t>
            </a:r>
            <a:endParaRPr lang="ru-RU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Google Shape;10612;p74">
            <a:extLst>
              <a:ext uri="{FF2B5EF4-FFF2-40B4-BE49-F238E27FC236}">
                <a16:creationId xmlns:a16="http://schemas.microsoft.com/office/drawing/2014/main" xmlns="" id="{8F8DB145-6EE7-E08E-DDCF-8A9E22902811}"/>
              </a:ext>
            </a:extLst>
          </p:cNvPr>
          <p:cNvSpPr/>
          <p:nvPr/>
        </p:nvSpPr>
        <p:spPr>
          <a:xfrm>
            <a:off x="3878949" y="2095374"/>
            <a:ext cx="10368034" cy="5409112"/>
          </a:xfrm>
          <a:custGeom>
            <a:avLst/>
            <a:gdLst/>
            <a:ahLst/>
            <a:cxnLst/>
            <a:rect l="l" t="t" r="r" b="b"/>
            <a:pathLst>
              <a:path w="11967" h="9809" extrusionOk="0">
                <a:moveTo>
                  <a:pt x="8309" y="358"/>
                </a:moveTo>
                <a:cubicBezTo>
                  <a:pt x="8940" y="358"/>
                  <a:pt x="9663" y="469"/>
                  <a:pt x="10418" y="796"/>
                </a:cubicBezTo>
                <a:lnTo>
                  <a:pt x="10418" y="7796"/>
                </a:lnTo>
                <a:cubicBezTo>
                  <a:pt x="9723" y="7513"/>
                  <a:pt x="8997" y="7381"/>
                  <a:pt x="8289" y="7381"/>
                </a:cubicBezTo>
                <a:cubicBezTo>
                  <a:pt x="7542" y="7381"/>
                  <a:pt x="6816" y="7527"/>
                  <a:pt x="6168" y="7796"/>
                </a:cubicBezTo>
                <a:lnTo>
                  <a:pt x="6168" y="796"/>
                </a:lnTo>
                <a:cubicBezTo>
                  <a:pt x="6430" y="676"/>
                  <a:pt x="7238" y="358"/>
                  <a:pt x="8309" y="358"/>
                </a:cubicBezTo>
                <a:close/>
                <a:moveTo>
                  <a:pt x="3700" y="358"/>
                </a:moveTo>
                <a:cubicBezTo>
                  <a:pt x="4458" y="358"/>
                  <a:pt x="5191" y="513"/>
                  <a:pt x="5823" y="796"/>
                </a:cubicBezTo>
                <a:cubicBezTo>
                  <a:pt x="5811" y="1677"/>
                  <a:pt x="5811" y="6761"/>
                  <a:pt x="5811" y="7796"/>
                </a:cubicBezTo>
                <a:cubicBezTo>
                  <a:pt x="5418" y="7642"/>
                  <a:pt x="4656" y="7392"/>
                  <a:pt x="3668" y="7392"/>
                </a:cubicBezTo>
                <a:cubicBezTo>
                  <a:pt x="2929" y="7392"/>
                  <a:pt x="2215" y="7523"/>
                  <a:pt x="1548" y="7808"/>
                </a:cubicBezTo>
                <a:lnTo>
                  <a:pt x="1548" y="3867"/>
                </a:lnTo>
                <a:cubicBezTo>
                  <a:pt x="1548" y="3760"/>
                  <a:pt x="1477" y="3689"/>
                  <a:pt x="1370" y="3689"/>
                </a:cubicBezTo>
                <a:cubicBezTo>
                  <a:pt x="1262" y="3689"/>
                  <a:pt x="1191" y="3760"/>
                  <a:pt x="1191" y="3867"/>
                </a:cubicBezTo>
                <a:lnTo>
                  <a:pt x="1191" y="7987"/>
                </a:lnTo>
                <a:cubicBezTo>
                  <a:pt x="1191" y="8118"/>
                  <a:pt x="1298" y="8225"/>
                  <a:pt x="1429" y="8225"/>
                </a:cubicBezTo>
                <a:cubicBezTo>
                  <a:pt x="1465" y="8225"/>
                  <a:pt x="1489" y="8225"/>
                  <a:pt x="1524" y="8213"/>
                </a:cubicBezTo>
                <a:cubicBezTo>
                  <a:pt x="2203" y="7916"/>
                  <a:pt x="2917" y="7761"/>
                  <a:pt x="3656" y="7761"/>
                </a:cubicBezTo>
                <a:cubicBezTo>
                  <a:pt x="4715" y="7761"/>
                  <a:pt x="5537" y="8070"/>
                  <a:pt x="5799" y="8189"/>
                </a:cubicBezTo>
                <a:lnTo>
                  <a:pt x="5799" y="8606"/>
                </a:lnTo>
                <a:lnTo>
                  <a:pt x="417" y="8606"/>
                </a:lnTo>
                <a:cubicBezTo>
                  <a:pt x="381" y="8606"/>
                  <a:pt x="358" y="8582"/>
                  <a:pt x="358" y="8547"/>
                </a:cubicBezTo>
                <a:lnTo>
                  <a:pt x="358" y="1248"/>
                </a:lnTo>
                <a:cubicBezTo>
                  <a:pt x="358" y="1212"/>
                  <a:pt x="381" y="1188"/>
                  <a:pt x="417" y="1188"/>
                </a:cubicBezTo>
                <a:lnTo>
                  <a:pt x="1203" y="1188"/>
                </a:lnTo>
                <a:lnTo>
                  <a:pt x="1203" y="3153"/>
                </a:lnTo>
                <a:cubicBezTo>
                  <a:pt x="1203" y="3248"/>
                  <a:pt x="1274" y="3332"/>
                  <a:pt x="1382" y="3332"/>
                </a:cubicBezTo>
                <a:cubicBezTo>
                  <a:pt x="1489" y="3332"/>
                  <a:pt x="1560" y="3248"/>
                  <a:pt x="1560" y="3153"/>
                </a:cubicBezTo>
                <a:lnTo>
                  <a:pt x="1560" y="796"/>
                </a:lnTo>
                <a:cubicBezTo>
                  <a:pt x="2253" y="495"/>
                  <a:pt x="2987" y="358"/>
                  <a:pt x="3700" y="358"/>
                </a:cubicBezTo>
                <a:close/>
                <a:moveTo>
                  <a:pt x="6608" y="7987"/>
                </a:moveTo>
                <a:lnTo>
                  <a:pt x="6608" y="9249"/>
                </a:lnTo>
                <a:lnTo>
                  <a:pt x="6501" y="9166"/>
                </a:lnTo>
                <a:cubicBezTo>
                  <a:pt x="6471" y="9136"/>
                  <a:pt x="6430" y="9121"/>
                  <a:pt x="6390" y="9121"/>
                </a:cubicBezTo>
                <a:cubicBezTo>
                  <a:pt x="6349" y="9121"/>
                  <a:pt x="6311" y="9136"/>
                  <a:pt x="6287" y="9166"/>
                </a:cubicBezTo>
                <a:lnTo>
                  <a:pt x="6168" y="9261"/>
                </a:lnTo>
                <a:lnTo>
                  <a:pt x="6168" y="8166"/>
                </a:lnTo>
                <a:cubicBezTo>
                  <a:pt x="6251" y="8118"/>
                  <a:pt x="6418" y="8058"/>
                  <a:pt x="6608" y="7987"/>
                </a:cubicBezTo>
                <a:close/>
                <a:moveTo>
                  <a:pt x="8273" y="0"/>
                </a:moveTo>
                <a:cubicBezTo>
                  <a:pt x="7438" y="0"/>
                  <a:pt x="6643" y="178"/>
                  <a:pt x="5989" y="486"/>
                </a:cubicBezTo>
                <a:cubicBezTo>
                  <a:pt x="5715" y="367"/>
                  <a:pt x="4858" y="10"/>
                  <a:pt x="3668" y="10"/>
                </a:cubicBezTo>
                <a:cubicBezTo>
                  <a:pt x="2858" y="10"/>
                  <a:pt x="2072" y="176"/>
                  <a:pt x="1322" y="510"/>
                </a:cubicBezTo>
                <a:cubicBezTo>
                  <a:pt x="1143" y="593"/>
                  <a:pt x="1191" y="796"/>
                  <a:pt x="1191" y="843"/>
                </a:cubicBezTo>
                <a:lnTo>
                  <a:pt x="405" y="843"/>
                </a:lnTo>
                <a:cubicBezTo>
                  <a:pt x="179" y="843"/>
                  <a:pt x="0" y="1022"/>
                  <a:pt x="0" y="1248"/>
                </a:cubicBezTo>
                <a:lnTo>
                  <a:pt x="0" y="8535"/>
                </a:lnTo>
                <a:cubicBezTo>
                  <a:pt x="0" y="8761"/>
                  <a:pt x="179" y="8939"/>
                  <a:pt x="405" y="8939"/>
                </a:cubicBezTo>
                <a:lnTo>
                  <a:pt x="5811" y="8939"/>
                </a:lnTo>
                <a:lnTo>
                  <a:pt x="5811" y="9630"/>
                </a:lnTo>
                <a:cubicBezTo>
                  <a:pt x="5811" y="9740"/>
                  <a:pt x="5889" y="9808"/>
                  <a:pt x="5977" y="9808"/>
                </a:cubicBezTo>
                <a:cubicBezTo>
                  <a:pt x="6013" y="9808"/>
                  <a:pt x="6050" y="9797"/>
                  <a:pt x="6084" y="9773"/>
                </a:cubicBezTo>
                <a:lnTo>
                  <a:pt x="6382" y="9535"/>
                </a:lnTo>
                <a:cubicBezTo>
                  <a:pt x="6656" y="9737"/>
                  <a:pt x="6668" y="9809"/>
                  <a:pt x="6787" y="9809"/>
                </a:cubicBezTo>
                <a:cubicBezTo>
                  <a:pt x="6894" y="9809"/>
                  <a:pt x="6966" y="9737"/>
                  <a:pt x="6966" y="9630"/>
                </a:cubicBezTo>
                <a:lnTo>
                  <a:pt x="6966" y="8939"/>
                </a:lnTo>
                <a:lnTo>
                  <a:pt x="9335" y="8939"/>
                </a:lnTo>
                <a:cubicBezTo>
                  <a:pt x="9442" y="8939"/>
                  <a:pt x="9513" y="8856"/>
                  <a:pt x="9513" y="8761"/>
                </a:cubicBezTo>
                <a:cubicBezTo>
                  <a:pt x="9513" y="8654"/>
                  <a:pt x="9442" y="8582"/>
                  <a:pt x="9335" y="8582"/>
                </a:cubicBezTo>
                <a:lnTo>
                  <a:pt x="6966" y="8582"/>
                </a:lnTo>
                <a:lnTo>
                  <a:pt x="6966" y="7892"/>
                </a:lnTo>
                <a:cubicBezTo>
                  <a:pt x="7400" y="7783"/>
                  <a:pt x="7847" y="7728"/>
                  <a:pt x="8295" y="7728"/>
                </a:cubicBezTo>
                <a:cubicBezTo>
                  <a:pt x="9025" y="7728"/>
                  <a:pt x="9760" y="7875"/>
                  <a:pt x="10454" y="8177"/>
                </a:cubicBezTo>
                <a:cubicBezTo>
                  <a:pt x="10483" y="8192"/>
                  <a:pt x="10514" y="8199"/>
                  <a:pt x="10544" y="8199"/>
                </a:cubicBezTo>
                <a:cubicBezTo>
                  <a:pt x="10662" y="8199"/>
                  <a:pt x="10776" y="8096"/>
                  <a:pt x="10776" y="7963"/>
                </a:cubicBezTo>
                <a:lnTo>
                  <a:pt x="10776" y="1177"/>
                </a:lnTo>
                <a:lnTo>
                  <a:pt x="11561" y="1177"/>
                </a:lnTo>
                <a:cubicBezTo>
                  <a:pt x="11597" y="1177"/>
                  <a:pt x="11621" y="1212"/>
                  <a:pt x="11621" y="1236"/>
                </a:cubicBezTo>
                <a:lnTo>
                  <a:pt x="11621" y="8535"/>
                </a:lnTo>
                <a:cubicBezTo>
                  <a:pt x="11621" y="8570"/>
                  <a:pt x="11597" y="8594"/>
                  <a:pt x="11561" y="8594"/>
                </a:cubicBezTo>
                <a:lnTo>
                  <a:pt x="10049" y="8594"/>
                </a:lnTo>
                <a:cubicBezTo>
                  <a:pt x="9942" y="8594"/>
                  <a:pt x="9871" y="8666"/>
                  <a:pt x="9871" y="8773"/>
                </a:cubicBezTo>
                <a:cubicBezTo>
                  <a:pt x="9871" y="8880"/>
                  <a:pt x="9942" y="8951"/>
                  <a:pt x="10049" y="8951"/>
                </a:cubicBezTo>
                <a:lnTo>
                  <a:pt x="11561" y="8951"/>
                </a:lnTo>
                <a:cubicBezTo>
                  <a:pt x="11788" y="8951"/>
                  <a:pt x="11966" y="8773"/>
                  <a:pt x="11966" y="8547"/>
                </a:cubicBezTo>
                <a:lnTo>
                  <a:pt x="11966" y="1236"/>
                </a:lnTo>
                <a:cubicBezTo>
                  <a:pt x="11954" y="998"/>
                  <a:pt x="11776" y="831"/>
                  <a:pt x="11549" y="831"/>
                </a:cubicBezTo>
                <a:lnTo>
                  <a:pt x="10764" y="831"/>
                </a:lnTo>
                <a:cubicBezTo>
                  <a:pt x="10752" y="784"/>
                  <a:pt x="10811" y="581"/>
                  <a:pt x="10633" y="498"/>
                </a:cubicBezTo>
                <a:cubicBezTo>
                  <a:pt x="9864" y="154"/>
                  <a:pt x="9051" y="0"/>
                  <a:pt x="8273" y="0"/>
                </a:cubicBezTo>
                <a:close/>
              </a:path>
            </a:pathLst>
          </a:custGeom>
          <a:solidFill>
            <a:schemeClr val="bg1">
              <a:alpha val="8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1226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0612;p74">
            <a:extLst>
              <a:ext uri="{FF2B5EF4-FFF2-40B4-BE49-F238E27FC236}">
                <a16:creationId xmlns:a16="http://schemas.microsoft.com/office/drawing/2014/main" xmlns="" id="{9E224DD4-0942-3C0E-B7D4-043DA3A290F1}"/>
              </a:ext>
            </a:extLst>
          </p:cNvPr>
          <p:cNvSpPr/>
          <p:nvPr/>
        </p:nvSpPr>
        <p:spPr>
          <a:xfrm>
            <a:off x="1981200" y="881126"/>
            <a:ext cx="13823609" cy="8524748"/>
          </a:xfrm>
          <a:custGeom>
            <a:avLst/>
            <a:gdLst/>
            <a:ahLst/>
            <a:cxnLst/>
            <a:rect l="l" t="t" r="r" b="b"/>
            <a:pathLst>
              <a:path w="11967" h="9809" extrusionOk="0">
                <a:moveTo>
                  <a:pt x="8309" y="358"/>
                </a:moveTo>
                <a:cubicBezTo>
                  <a:pt x="8940" y="358"/>
                  <a:pt x="9663" y="469"/>
                  <a:pt x="10418" y="796"/>
                </a:cubicBezTo>
                <a:lnTo>
                  <a:pt x="10418" y="7796"/>
                </a:lnTo>
                <a:cubicBezTo>
                  <a:pt x="9723" y="7513"/>
                  <a:pt x="8997" y="7381"/>
                  <a:pt x="8289" y="7381"/>
                </a:cubicBezTo>
                <a:cubicBezTo>
                  <a:pt x="7542" y="7381"/>
                  <a:pt x="6816" y="7527"/>
                  <a:pt x="6168" y="7796"/>
                </a:cubicBezTo>
                <a:lnTo>
                  <a:pt x="6168" y="796"/>
                </a:lnTo>
                <a:cubicBezTo>
                  <a:pt x="6430" y="676"/>
                  <a:pt x="7238" y="358"/>
                  <a:pt x="8309" y="358"/>
                </a:cubicBezTo>
                <a:close/>
                <a:moveTo>
                  <a:pt x="3700" y="358"/>
                </a:moveTo>
                <a:cubicBezTo>
                  <a:pt x="4458" y="358"/>
                  <a:pt x="5191" y="513"/>
                  <a:pt x="5823" y="796"/>
                </a:cubicBezTo>
                <a:cubicBezTo>
                  <a:pt x="5811" y="1677"/>
                  <a:pt x="5811" y="6761"/>
                  <a:pt x="5811" y="7796"/>
                </a:cubicBezTo>
                <a:cubicBezTo>
                  <a:pt x="5418" y="7642"/>
                  <a:pt x="4656" y="7392"/>
                  <a:pt x="3668" y="7392"/>
                </a:cubicBezTo>
                <a:cubicBezTo>
                  <a:pt x="2929" y="7392"/>
                  <a:pt x="2215" y="7523"/>
                  <a:pt x="1548" y="7808"/>
                </a:cubicBezTo>
                <a:lnTo>
                  <a:pt x="1548" y="3867"/>
                </a:lnTo>
                <a:cubicBezTo>
                  <a:pt x="1548" y="3760"/>
                  <a:pt x="1477" y="3689"/>
                  <a:pt x="1370" y="3689"/>
                </a:cubicBezTo>
                <a:cubicBezTo>
                  <a:pt x="1262" y="3689"/>
                  <a:pt x="1191" y="3760"/>
                  <a:pt x="1191" y="3867"/>
                </a:cubicBezTo>
                <a:lnTo>
                  <a:pt x="1191" y="7987"/>
                </a:lnTo>
                <a:cubicBezTo>
                  <a:pt x="1191" y="8118"/>
                  <a:pt x="1298" y="8225"/>
                  <a:pt x="1429" y="8225"/>
                </a:cubicBezTo>
                <a:cubicBezTo>
                  <a:pt x="1465" y="8225"/>
                  <a:pt x="1489" y="8225"/>
                  <a:pt x="1524" y="8213"/>
                </a:cubicBezTo>
                <a:cubicBezTo>
                  <a:pt x="2203" y="7916"/>
                  <a:pt x="2917" y="7761"/>
                  <a:pt x="3656" y="7761"/>
                </a:cubicBezTo>
                <a:cubicBezTo>
                  <a:pt x="4715" y="7761"/>
                  <a:pt x="5537" y="8070"/>
                  <a:pt x="5799" y="8189"/>
                </a:cubicBezTo>
                <a:lnTo>
                  <a:pt x="5799" y="8606"/>
                </a:lnTo>
                <a:lnTo>
                  <a:pt x="417" y="8606"/>
                </a:lnTo>
                <a:cubicBezTo>
                  <a:pt x="381" y="8606"/>
                  <a:pt x="358" y="8582"/>
                  <a:pt x="358" y="8547"/>
                </a:cubicBezTo>
                <a:lnTo>
                  <a:pt x="358" y="1248"/>
                </a:lnTo>
                <a:cubicBezTo>
                  <a:pt x="358" y="1212"/>
                  <a:pt x="381" y="1188"/>
                  <a:pt x="417" y="1188"/>
                </a:cubicBezTo>
                <a:lnTo>
                  <a:pt x="1203" y="1188"/>
                </a:lnTo>
                <a:lnTo>
                  <a:pt x="1203" y="3153"/>
                </a:lnTo>
                <a:cubicBezTo>
                  <a:pt x="1203" y="3248"/>
                  <a:pt x="1274" y="3332"/>
                  <a:pt x="1382" y="3332"/>
                </a:cubicBezTo>
                <a:cubicBezTo>
                  <a:pt x="1489" y="3332"/>
                  <a:pt x="1560" y="3248"/>
                  <a:pt x="1560" y="3153"/>
                </a:cubicBezTo>
                <a:lnTo>
                  <a:pt x="1560" y="796"/>
                </a:lnTo>
                <a:cubicBezTo>
                  <a:pt x="2253" y="495"/>
                  <a:pt x="2987" y="358"/>
                  <a:pt x="3700" y="358"/>
                </a:cubicBezTo>
                <a:close/>
                <a:moveTo>
                  <a:pt x="6608" y="7987"/>
                </a:moveTo>
                <a:lnTo>
                  <a:pt x="6608" y="9249"/>
                </a:lnTo>
                <a:lnTo>
                  <a:pt x="6501" y="9166"/>
                </a:lnTo>
                <a:cubicBezTo>
                  <a:pt x="6471" y="9136"/>
                  <a:pt x="6430" y="9121"/>
                  <a:pt x="6390" y="9121"/>
                </a:cubicBezTo>
                <a:cubicBezTo>
                  <a:pt x="6349" y="9121"/>
                  <a:pt x="6311" y="9136"/>
                  <a:pt x="6287" y="9166"/>
                </a:cubicBezTo>
                <a:lnTo>
                  <a:pt x="6168" y="9261"/>
                </a:lnTo>
                <a:lnTo>
                  <a:pt x="6168" y="8166"/>
                </a:lnTo>
                <a:cubicBezTo>
                  <a:pt x="6251" y="8118"/>
                  <a:pt x="6418" y="8058"/>
                  <a:pt x="6608" y="7987"/>
                </a:cubicBezTo>
                <a:close/>
                <a:moveTo>
                  <a:pt x="8273" y="0"/>
                </a:moveTo>
                <a:cubicBezTo>
                  <a:pt x="7438" y="0"/>
                  <a:pt x="6643" y="178"/>
                  <a:pt x="5989" y="486"/>
                </a:cubicBezTo>
                <a:cubicBezTo>
                  <a:pt x="5715" y="367"/>
                  <a:pt x="4858" y="10"/>
                  <a:pt x="3668" y="10"/>
                </a:cubicBezTo>
                <a:cubicBezTo>
                  <a:pt x="2858" y="10"/>
                  <a:pt x="2072" y="176"/>
                  <a:pt x="1322" y="510"/>
                </a:cubicBezTo>
                <a:cubicBezTo>
                  <a:pt x="1143" y="593"/>
                  <a:pt x="1191" y="796"/>
                  <a:pt x="1191" y="843"/>
                </a:cubicBezTo>
                <a:lnTo>
                  <a:pt x="405" y="843"/>
                </a:lnTo>
                <a:cubicBezTo>
                  <a:pt x="179" y="843"/>
                  <a:pt x="0" y="1022"/>
                  <a:pt x="0" y="1248"/>
                </a:cubicBezTo>
                <a:lnTo>
                  <a:pt x="0" y="8535"/>
                </a:lnTo>
                <a:cubicBezTo>
                  <a:pt x="0" y="8761"/>
                  <a:pt x="179" y="8939"/>
                  <a:pt x="405" y="8939"/>
                </a:cubicBezTo>
                <a:lnTo>
                  <a:pt x="5811" y="8939"/>
                </a:lnTo>
                <a:lnTo>
                  <a:pt x="5811" y="9630"/>
                </a:lnTo>
                <a:cubicBezTo>
                  <a:pt x="5811" y="9740"/>
                  <a:pt x="5889" y="9808"/>
                  <a:pt x="5977" y="9808"/>
                </a:cubicBezTo>
                <a:cubicBezTo>
                  <a:pt x="6013" y="9808"/>
                  <a:pt x="6050" y="9797"/>
                  <a:pt x="6084" y="9773"/>
                </a:cubicBezTo>
                <a:lnTo>
                  <a:pt x="6382" y="9535"/>
                </a:lnTo>
                <a:cubicBezTo>
                  <a:pt x="6656" y="9737"/>
                  <a:pt x="6668" y="9809"/>
                  <a:pt x="6787" y="9809"/>
                </a:cubicBezTo>
                <a:cubicBezTo>
                  <a:pt x="6894" y="9809"/>
                  <a:pt x="6966" y="9737"/>
                  <a:pt x="6966" y="9630"/>
                </a:cubicBezTo>
                <a:lnTo>
                  <a:pt x="6966" y="8939"/>
                </a:lnTo>
                <a:lnTo>
                  <a:pt x="9335" y="8939"/>
                </a:lnTo>
                <a:cubicBezTo>
                  <a:pt x="9442" y="8939"/>
                  <a:pt x="9513" y="8856"/>
                  <a:pt x="9513" y="8761"/>
                </a:cubicBezTo>
                <a:cubicBezTo>
                  <a:pt x="9513" y="8654"/>
                  <a:pt x="9442" y="8582"/>
                  <a:pt x="9335" y="8582"/>
                </a:cubicBezTo>
                <a:lnTo>
                  <a:pt x="6966" y="8582"/>
                </a:lnTo>
                <a:lnTo>
                  <a:pt x="6966" y="7892"/>
                </a:lnTo>
                <a:cubicBezTo>
                  <a:pt x="7400" y="7783"/>
                  <a:pt x="7847" y="7728"/>
                  <a:pt x="8295" y="7728"/>
                </a:cubicBezTo>
                <a:cubicBezTo>
                  <a:pt x="9025" y="7728"/>
                  <a:pt x="9760" y="7875"/>
                  <a:pt x="10454" y="8177"/>
                </a:cubicBezTo>
                <a:cubicBezTo>
                  <a:pt x="10483" y="8192"/>
                  <a:pt x="10514" y="8199"/>
                  <a:pt x="10544" y="8199"/>
                </a:cubicBezTo>
                <a:cubicBezTo>
                  <a:pt x="10662" y="8199"/>
                  <a:pt x="10776" y="8096"/>
                  <a:pt x="10776" y="7963"/>
                </a:cubicBezTo>
                <a:lnTo>
                  <a:pt x="10776" y="1177"/>
                </a:lnTo>
                <a:lnTo>
                  <a:pt x="11561" y="1177"/>
                </a:lnTo>
                <a:cubicBezTo>
                  <a:pt x="11597" y="1177"/>
                  <a:pt x="11621" y="1212"/>
                  <a:pt x="11621" y="1236"/>
                </a:cubicBezTo>
                <a:lnTo>
                  <a:pt x="11621" y="8535"/>
                </a:lnTo>
                <a:cubicBezTo>
                  <a:pt x="11621" y="8570"/>
                  <a:pt x="11597" y="8594"/>
                  <a:pt x="11561" y="8594"/>
                </a:cubicBezTo>
                <a:lnTo>
                  <a:pt x="10049" y="8594"/>
                </a:lnTo>
                <a:cubicBezTo>
                  <a:pt x="9942" y="8594"/>
                  <a:pt x="9871" y="8666"/>
                  <a:pt x="9871" y="8773"/>
                </a:cubicBezTo>
                <a:cubicBezTo>
                  <a:pt x="9871" y="8880"/>
                  <a:pt x="9942" y="8951"/>
                  <a:pt x="10049" y="8951"/>
                </a:cubicBezTo>
                <a:lnTo>
                  <a:pt x="11561" y="8951"/>
                </a:lnTo>
                <a:cubicBezTo>
                  <a:pt x="11788" y="8951"/>
                  <a:pt x="11966" y="8773"/>
                  <a:pt x="11966" y="8547"/>
                </a:cubicBezTo>
                <a:lnTo>
                  <a:pt x="11966" y="1236"/>
                </a:lnTo>
                <a:cubicBezTo>
                  <a:pt x="11954" y="998"/>
                  <a:pt x="11776" y="831"/>
                  <a:pt x="11549" y="831"/>
                </a:cubicBezTo>
                <a:lnTo>
                  <a:pt x="10764" y="831"/>
                </a:lnTo>
                <a:cubicBezTo>
                  <a:pt x="10752" y="784"/>
                  <a:pt x="10811" y="581"/>
                  <a:pt x="10633" y="498"/>
                </a:cubicBezTo>
                <a:cubicBezTo>
                  <a:pt x="9864" y="154"/>
                  <a:pt x="9051" y="0"/>
                  <a:pt x="8273" y="0"/>
                </a:cubicBezTo>
                <a:close/>
              </a:path>
            </a:pathLst>
          </a:custGeom>
          <a:solidFill>
            <a:srgbClr val="657E93">
              <a:alpha val="1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" name="AutoShape 9"/>
          <p:cNvSpPr/>
          <p:nvPr/>
        </p:nvSpPr>
        <p:spPr>
          <a:xfrm>
            <a:off x="17890883" y="17079"/>
            <a:ext cx="67826" cy="9391650"/>
          </a:xfrm>
          <a:prstGeom prst="rect">
            <a:avLst/>
          </a:prstGeom>
          <a:solidFill>
            <a:srgbClr val="0060C0"/>
          </a:solidFill>
        </p:spPr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A7C8DE47-F0F6-8CAD-7919-8BBBCCC9CE5B}"/>
              </a:ext>
            </a:extLst>
          </p:cNvPr>
          <p:cNvSpPr/>
          <p:nvPr/>
        </p:nvSpPr>
        <p:spPr>
          <a:xfrm>
            <a:off x="329291" y="1333500"/>
            <a:ext cx="9729109" cy="234973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tt-RU" sz="3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Бердәм белем бирү пространствосын формалаштыру</a:t>
            </a:r>
            <a:endParaRPr lang="ru-RU" sz="36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C972B045-819B-C33B-9F2D-A454AB0BA1E5}"/>
              </a:ext>
            </a:extLst>
          </p:cNvPr>
          <p:cNvSpPr/>
          <p:nvPr/>
        </p:nvSpPr>
        <p:spPr>
          <a:xfrm>
            <a:off x="6393816" y="4533240"/>
            <a:ext cx="10683359" cy="1803840"/>
          </a:xfrm>
          <a:prstGeom prst="roundRect">
            <a:avLst/>
          </a:prstGeom>
          <a:solidFill>
            <a:srgbClr val="B8D0EE"/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tt-RU" sz="3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Яңартылган Федераль дәүләт белем бирү стандартлары </a:t>
            </a:r>
            <a:endParaRPr lang="ru-RU" sz="36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93DA6CAD-B295-A746-ED9A-74CC928165A7}"/>
              </a:ext>
            </a:extLst>
          </p:cNvPr>
          <p:cNvSpPr/>
          <p:nvPr/>
        </p:nvSpPr>
        <p:spPr>
          <a:xfrm>
            <a:off x="8686800" y="7277100"/>
            <a:ext cx="8390375" cy="1803840"/>
          </a:xfrm>
          <a:prstGeom prst="roundRect">
            <a:avLst/>
          </a:prstGeom>
          <a:solidFill>
            <a:srgbClr val="B8D0EE"/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tt-RU" sz="3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Федераль белем бирү программалары</a:t>
            </a:r>
            <a:endParaRPr lang="ru-RU" sz="36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xmlns="" id="{DBECAC3A-F1E8-233C-E4AD-BE96EE5B5318}"/>
              </a:ext>
            </a:extLst>
          </p:cNvPr>
          <p:cNvCxnSpPr>
            <a:cxnSpLocks/>
            <a:stCxn id="7" idx="2"/>
            <a:endCxn id="5" idx="0"/>
          </p:cNvCxnSpPr>
          <p:nvPr/>
        </p:nvCxnSpPr>
        <p:spPr>
          <a:xfrm>
            <a:off x="5193846" y="3683232"/>
            <a:ext cx="6541650" cy="85000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Соединитель: уступ 45">
            <a:extLst>
              <a:ext uri="{FF2B5EF4-FFF2-40B4-BE49-F238E27FC236}">
                <a16:creationId xmlns:a16="http://schemas.microsoft.com/office/drawing/2014/main" xmlns="" id="{F14A2B9C-DD08-A230-D320-5924A4BAA664}"/>
              </a:ext>
            </a:extLst>
          </p:cNvPr>
          <p:cNvCxnSpPr>
            <a:cxnSpLocks/>
            <a:stCxn id="7" idx="2"/>
            <a:endCxn id="8" idx="1"/>
          </p:cNvCxnSpPr>
          <p:nvPr/>
        </p:nvCxnSpPr>
        <p:spPr>
          <a:xfrm rot="16200000" flipH="1">
            <a:off x="4692429" y="4184649"/>
            <a:ext cx="4495788" cy="3492954"/>
          </a:xfrm>
          <a:prstGeom prst="bent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39070" y="-7562"/>
            <a:ext cx="2473948" cy="10818162"/>
          </a:xfrm>
          <a:prstGeom prst="rect">
            <a:avLst/>
          </a:prstGeom>
          <a:solidFill>
            <a:srgbClr val="004A94">
              <a:alpha val="4706"/>
            </a:srgbClr>
          </a:solidFill>
          <a:effectLst>
            <a:softEdge rad="31750"/>
          </a:effectLst>
        </p:spPr>
        <p:txBody>
          <a:bodyPr/>
          <a:lstStyle/>
          <a:p>
            <a:endParaRPr lang="ru-RU" dirty="0"/>
          </a:p>
        </p:txBody>
      </p:sp>
      <p:sp>
        <p:nvSpPr>
          <p:cNvPr id="9" name="AutoShape 9"/>
          <p:cNvSpPr/>
          <p:nvPr/>
        </p:nvSpPr>
        <p:spPr>
          <a:xfrm>
            <a:off x="17579868" y="-114300"/>
            <a:ext cx="67826" cy="9391650"/>
          </a:xfrm>
          <a:prstGeom prst="rect">
            <a:avLst/>
          </a:prstGeom>
          <a:solidFill>
            <a:srgbClr val="004A94"/>
          </a:solidFill>
        </p:spPr>
      </p:sp>
      <p:sp>
        <p:nvSpPr>
          <p:cNvPr id="21" name="Google Shape;2390;p43">
            <a:extLst>
              <a:ext uri="{FF2B5EF4-FFF2-40B4-BE49-F238E27FC236}">
                <a16:creationId xmlns:a16="http://schemas.microsoft.com/office/drawing/2014/main" xmlns="" id="{296E29F3-38A1-D005-7780-8175BBB8C8C8}"/>
              </a:ext>
            </a:extLst>
          </p:cNvPr>
          <p:cNvSpPr/>
          <p:nvPr/>
        </p:nvSpPr>
        <p:spPr>
          <a:xfrm>
            <a:off x="-1263165" y="1779566"/>
            <a:ext cx="7568234" cy="7057750"/>
          </a:xfrm>
          <a:prstGeom prst="arc">
            <a:avLst>
              <a:gd name="adj1" fmla="val 16254133"/>
              <a:gd name="adj2" fmla="val 5391730"/>
            </a:avLst>
          </a:prstGeom>
          <a:noFill/>
          <a:ln w="3810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" name="Google Shape;2391;p43">
            <a:extLst>
              <a:ext uri="{FF2B5EF4-FFF2-40B4-BE49-F238E27FC236}">
                <a16:creationId xmlns:a16="http://schemas.microsoft.com/office/drawing/2014/main" xmlns="" id="{1899AD35-A30D-B5C8-9744-3118870D1453}"/>
              </a:ext>
            </a:extLst>
          </p:cNvPr>
          <p:cNvGrpSpPr/>
          <p:nvPr/>
        </p:nvGrpSpPr>
        <p:grpSpPr>
          <a:xfrm>
            <a:off x="4964534" y="2552532"/>
            <a:ext cx="1178118" cy="1183342"/>
            <a:chOff x="3173113" y="1218038"/>
            <a:chExt cx="756300" cy="756300"/>
          </a:xfrm>
        </p:grpSpPr>
        <p:sp>
          <p:nvSpPr>
            <p:cNvPr id="23" name="Google Shape;2392;p43">
              <a:extLst>
                <a:ext uri="{FF2B5EF4-FFF2-40B4-BE49-F238E27FC236}">
                  <a16:creationId xmlns:a16="http://schemas.microsoft.com/office/drawing/2014/main" xmlns="" id="{B61C47AF-680C-6E46-C434-75EB79FEFDF5}"/>
                </a:ext>
              </a:extLst>
            </p:cNvPr>
            <p:cNvSpPr/>
            <p:nvPr/>
          </p:nvSpPr>
          <p:spPr>
            <a:xfrm>
              <a:off x="3173113" y="1218038"/>
              <a:ext cx="756300" cy="756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/>
            </a:p>
          </p:txBody>
        </p:sp>
        <p:sp>
          <p:nvSpPr>
            <p:cNvPr id="24" name="Google Shape;2393;p43">
              <a:extLst>
                <a:ext uri="{FF2B5EF4-FFF2-40B4-BE49-F238E27FC236}">
                  <a16:creationId xmlns:a16="http://schemas.microsoft.com/office/drawing/2014/main" xmlns="" id="{5D97C23D-AFF2-6613-1F86-3EA72EE4AA65}"/>
                </a:ext>
              </a:extLst>
            </p:cNvPr>
            <p:cNvSpPr txBox="1"/>
            <p:nvPr/>
          </p:nvSpPr>
          <p:spPr>
            <a:xfrm>
              <a:off x="3175050" y="1483975"/>
              <a:ext cx="753300" cy="22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400" b="1" dirty="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</a:t>
              </a:r>
              <a:endParaRPr sz="5400" b="1" dirty="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27" name="Google Shape;2396;p43">
            <a:extLst>
              <a:ext uri="{FF2B5EF4-FFF2-40B4-BE49-F238E27FC236}">
                <a16:creationId xmlns:a16="http://schemas.microsoft.com/office/drawing/2014/main" xmlns="" id="{F555EE74-4291-923E-77EB-A7AF5EB6A78F}"/>
              </a:ext>
            </a:extLst>
          </p:cNvPr>
          <p:cNvSpPr txBox="1"/>
          <p:nvPr/>
        </p:nvSpPr>
        <p:spPr>
          <a:xfrm>
            <a:off x="5796600" y="4750152"/>
            <a:ext cx="1288181" cy="461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02</a:t>
            </a:r>
            <a:endParaRPr sz="3000" b="1" dirty="0">
              <a:solidFill>
                <a:srgbClr val="FFFFFF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31" name="Google Shape;10459;p74">
            <a:extLst>
              <a:ext uri="{FF2B5EF4-FFF2-40B4-BE49-F238E27FC236}">
                <a16:creationId xmlns:a16="http://schemas.microsoft.com/office/drawing/2014/main" xmlns="" id="{93E87BDE-6FBB-F2D8-5A58-807BDEA2C508}"/>
              </a:ext>
            </a:extLst>
          </p:cNvPr>
          <p:cNvGrpSpPr/>
          <p:nvPr/>
        </p:nvGrpSpPr>
        <p:grpSpPr>
          <a:xfrm>
            <a:off x="1181732" y="2670510"/>
            <a:ext cx="3466468" cy="4835190"/>
            <a:chOff x="1333682" y="3344330"/>
            <a:chExt cx="271214" cy="383088"/>
          </a:xfrm>
        </p:grpSpPr>
        <p:sp>
          <p:nvSpPr>
            <p:cNvPr id="32" name="Google Shape;10460;p74">
              <a:extLst>
                <a:ext uri="{FF2B5EF4-FFF2-40B4-BE49-F238E27FC236}">
                  <a16:creationId xmlns:a16="http://schemas.microsoft.com/office/drawing/2014/main" xmlns="" id="{D3EAA12F-D12B-393C-E614-FD4F169C9A84}"/>
                </a:ext>
              </a:extLst>
            </p:cNvPr>
            <p:cNvSpPr/>
            <p:nvPr/>
          </p:nvSpPr>
          <p:spPr>
            <a:xfrm>
              <a:off x="1334065" y="3377332"/>
              <a:ext cx="270831" cy="350086"/>
            </a:xfrm>
            <a:custGeom>
              <a:avLst/>
              <a:gdLst/>
              <a:ahLst/>
              <a:cxnLst/>
              <a:rect l="l" t="t" r="r" b="b"/>
              <a:pathLst>
                <a:path w="8502" h="10990" extrusionOk="0">
                  <a:moveTo>
                    <a:pt x="6502" y="0"/>
                  </a:moveTo>
                  <a:cubicBezTo>
                    <a:pt x="6406" y="0"/>
                    <a:pt x="6323" y="84"/>
                    <a:pt x="6323" y="191"/>
                  </a:cubicBezTo>
                  <a:cubicBezTo>
                    <a:pt x="6323" y="286"/>
                    <a:pt x="6406" y="369"/>
                    <a:pt x="6502" y="369"/>
                  </a:cubicBezTo>
                  <a:lnTo>
                    <a:pt x="7276" y="369"/>
                  </a:lnTo>
                  <a:cubicBezTo>
                    <a:pt x="7383" y="369"/>
                    <a:pt x="7454" y="441"/>
                    <a:pt x="7454" y="548"/>
                  </a:cubicBezTo>
                  <a:lnTo>
                    <a:pt x="7454" y="9490"/>
                  </a:lnTo>
                  <a:cubicBezTo>
                    <a:pt x="7454" y="9597"/>
                    <a:pt x="7383" y="9668"/>
                    <a:pt x="7276" y="9668"/>
                  </a:cubicBezTo>
                  <a:lnTo>
                    <a:pt x="537" y="9668"/>
                  </a:lnTo>
                  <a:cubicBezTo>
                    <a:pt x="429" y="9668"/>
                    <a:pt x="358" y="9597"/>
                    <a:pt x="358" y="9490"/>
                  </a:cubicBezTo>
                  <a:lnTo>
                    <a:pt x="358" y="8775"/>
                  </a:lnTo>
                  <a:cubicBezTo>
                    <a:pt x="358" y="8668"/>
                    <a:pt x="287" y="8597"/>
                    <a:pt x="179" y="8597"/>
                  </a:cubicBezTo>
                  <a:cubicBezTo>
                    <a:pt x="72" y="8597"/>
                    <a:pt x="1" y="8668"/>
                    <a:pt x="1" y="8775"/>
                  </a:cubicBezTo>
                  <a:lnTo>
                    <a:pt x="1" y="9490"/>
                  </a:lnTo>
                  <a:cubicBezTo>
                    <a:pt x="1" y="9787"/>
                    <a:pt x="239" y="10013"/>
                    <a:pt x="525" y="10013"/>
                  </a:cubicBezTo>
                  <a:lnTo>
                    <a:pt x="703" y="10013"/>
                  </a:lnTo>
                  <a:lnTo>
                    <a:pt x="703" y="10466"/>
                  </a:lnTo>
                  <a:cubicBezTo>
                    <a:pt x="703" y="10763"/>
                    <a:pt x="941" y="10990"/>
                    <a:pt x="1227" y="10990"/>
                  </a:cubicBezTo>
                  <a:lnTo>
                    <a:pt x="7966" y="10990"/>
                  </a:lnTo>
                  <a:cubicBezTo>
                    <a:pt x="8264" y="10990"/>
                    <a:pt x="8490" y="10752"/>
                    <a:pt x="8490" y="10466"/>
                  </a:cubicBezTo>
                  <a:lnTo>
                    <a:pt x="8490" y="10252"/>
                  </a:lnTo>
                  <a:cubicBezTo>
                    <a:pt x="8490" y="10144"/>
                    <a:pt x="8407" y="10073"/>
                    <a:pt x="8311" y="10073"/>
                  </a:cubicBezTo>
                  <a:cubicBezTo>
                    <a:pt x="8204" y="10073"/>
                    <a:pt x="8133" y="10144"/>
                    <a:pt x="8133" y="10252"/>
                  </a:cubicBezTo>
                  <a:lnTo>
                    <a:pt x="8133" y="10466"/>
                  </a:lnTo>
                  <a:cubicBezTo>
                    <a:pt x="8133" y="10573"/>
                    <a:pt x="8049" y="10644"/>
                    <a:pt x="7954" y="10644"/>
                  </a:cubicBezTo>
                  <a:lnTo>
                    <a:pt x="1203" y="10644"/>
                  </a:lnTo>
                  <a:cubicBezTo>
                    <a:pt x="1108" y="10644"/>
                    <a:pt x="1025" y="10573"/>
                    <a:pt x="1025" y="10466"/>
                  </a:cubicBezTo>
                  <a:lnTo>
                    <a:pt x="1025" y="10013"/>
                  </a:lnTo>
                  <a:lnTo>
                    <a:pt x="7264" y="10013"/>
                  </a:lnTo>
                  <a:cubicBezTo>
                    <a:pt x="7561" y="10013"/>
                    <a:pt x="7788" y="9775"/>
                    <a:pt x="7788" y="9490"/>
                  </a:cubicBezTo>
                  <a:lnTo>
                    <a:pt x="7788" y="1358"/>
                  </a:lnTo>
                  <a:lnTo>
                    <a:pt x="7966" y="1358"/>
                  </a:lnTo>
                  <a:cubicBezTo>
                    <a:pt x="8061" y="1358"/>
                    <a:pt x="8145" y="1441"/>
                    <a:pt x="8145" y="1536"/>
                  </a:cubicBezTo>
                  <a:lnTo>
                    <a:pt x="8145" y="9501"/>
                  </a:lnTo>
                  <a:cubicBezTo>
                    <a:pt x="8145" y="9573"/>
                    <a:pt x="8228" y="9656"/>
                    <a:pt x="8323" y="9656"/>
                  </a:cubicBezTo>
                  <a:cubicBezTo>
                    <a:pt x="8430" y="9656"/>
                    <a:pt x="8502" y="9573"/>
                    <a:pt x="8502" y="9478"/>
                  </a:cubicBezTo>
                  <a:lnTo>
                    <a:pt x="8502" y="1512"/>
                  </a:lnTo>
                  <a:cubicBezTo>
                    <a:pt x="8502" y="1215"/>
                    <a:pt x="8264" y="988"/>
                    <a:pt x="7978" y="988"/>
                  </a:cubicBezTo>
                  <a:lnTo>
                    <a:pt x="7799" y="988"/>
                  </a:lnTo>
                  <a:lnTo>
                    <a:pt x="7799" y="524"/>
                  </a:lnTo>
                  <a:cubicBezTo>
                    <a:pt x="7799" y="226"/>
                    <a:pt x="7561" y="0"/>
                    <a:pt x="727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461;p74">
              <a:extLst>
                <a:ext uri="{FF2B5EF4-FFF2-40B4-BE49-F238E27FC236}">
                  <a16:creationId xmlns:a16="http://schemas.microsoft.com/office/drawing/2014/main" xmlns="" id="{15003373-7413-0CD8-A343-28A53123EFCB}"/>
                </a:ext>
              </a:extLst>
            </p:cNvPr>
            <p:cNvSpPr/>
            <p:nvPr/>
          </p:nvSpPr>
          <p:spPr>
            <a:xfrm>
              <a:off x="1333682" y="3344330"/>
              <a:ext cx="189697" cy="292461"/>
            </a:xfrm>
            <a:custGeom>
              <a:avLst/>
              <a:gdLst/>
              <a:ahLst/>
              <a:cxnLst/>
              <a:rect l="l" t="t" r="r" b="b"/>
              <a:pathLst>
                <a:path w="5955" h="9181" extrusionOk="0">
                  <a:moveTo>
                    <a:pt x="2430" y="370"/>
                  </a:moveTo>
                  <a:cubicBezTo>
                    <a:pt x="2489" y="370"/>
                    <a:pt x="2549" y="429"/>
                    <a:pt x="2549" y="489"/>
                  </a:cubicBezTo>
                  <a:lnTo>
                    <a:pt x="2549" y="727"/>
                  </a:lnTo>
                  <a:lnTo>
                    <a:pt x="1858" y="727"/>
                  </a:lnTo>
                  <a:lnTo>
                    <a:pt x="1858" y="489"/>
                  </a:lnTo>
                  <a:cubicBezTo>
                    <a:pt x="1858" y="429"/>
                    <a:pt x="1918" y="370"/>
                    <a:pt x="1977" y="370"/>
                  </a:cubicBezTo>
                  <a:close/>
                  <a:moveTo>
                    <a:pt x="3037" y="1072"/>
                  </a:moveTo>
                  <a:cubicBezTo>
                    <a:pt x="3120" y="1072"/>
                    <a:pt x="3216" y="1143"/>
                    <a:pt x="3216" y="1251"/>
                  </a:cubicBezTo>
                  <a:lnTo>
                    <a:pt x="3216" y="1953"/>
                  </a:lnTo>
                  <a:lnTo>
                    <a:pt x="1215" y="1953"/>
                  </a:lnTo>
                  <a:lnTo>
                    <a:pt x="1215" y="1251"/>
                  </a:lnTo>
                  <a:cubicBezTo>
                    <a:pt x="1203" y="1167"/>
                    <a:pt x="1299" y="1072"/>
                    <a:pt x="1382" y="1072"/>
                  </a:cubicBezTo>
                  <a:close/>
                  <a:moveTo>
                    <a:pt x="1977" y="0"/>
                  </a:moveTo>
                  <a:cubicBezTo>
                    <a:pt x="1727" y="0"/>
                    <a:pt x="1501" y="203"/>
                    <a:pt x="1501" y="477"/>
                  </a:cubicBezTo>
                  <a:lnTo>
                    <a:pt x="1501" y="715"/>
                  </a:lnTo>
                  <a:lnTo>
                    <a:pt x="1370" y="715"/>
                  </a:lnTo>
                  <a:cubicBezTo>
                    <a:pt x="1156" y="715"/>
                    <a:pt x="977" y="834"/>
                    <a:pt x="894" y="1012"/>
                  </a:cubicBezTo>
                  <a:lnTo>
                    <a:pt x="525" y="1012"/>
                  </a:lnTo>
                  <a:cubicBezTo>
                    <a:pt x="227" y="1012"/>
                    <a:pt x="1" y="1251"/>
                    <a:pt x="1" y="1536"/>
                  </a:cubicBezTo>
                  <a:lnTo>
                    <a:pt x="1" y="8990"/>
                  </a:lnTo>
                  <a:cubicBezTo>
                    <a:pt x="13" y="9109"/>
                    <a:pt x="84" y="9180"/>
                    <a:pt x="191" y="9180"/>
                  </a:cubicBezTo>
                  <a:cubicBezTo>
                    <a:pt x="299" y="9180"/>
                    <a:pt x="370" y="9109"/>
                    <a:pt x="370" y="9002"/>
                  </a:cubicBezTo>
                  <a:lnTo>
                    <a:pt x="370" y="1548"/>
                  </a:lnTo>
                  <a:cubicBezTo>
                    <a:pt x="370" y="1441"/>
                    <a:pt x="441" y="1370"/>
                    <a:pt x="549" y="1370"/>
                  </a:cubicBezTo>
                  <a:lnTo>
                    <a:pt x="858" y="1370"/>
                  </a:lnTo>
                  <a:lnTo>
                    <a:pt x="858" y="1965"/>
                  </a:lnTo>
                  <a:cubicBezTo>
                    <a:pt x="858" y="2144"/>
                    <a:pt x="1013" y="2310"/>
                    <a:pt x="1203" y="2310"/>
                  </a:cubicBezTo>
                  <a:lnTo>
                    <a:pt x="3228" y="2310"/>
                  </a:lnTo>
                  <a:cubicBezTo>
                    <a:pt x="3406" y="2310"/>
                    <a:pt x="3573" y="2155"/>
                    <a:pt x="3573" y="1965"/>
                  </a:cubicBezTo>
                  <a:lnTo>
                    <a:pt x="3573" y="1370"/>
                  </a:lnTo>
                  <a:lnTo>
                    <a:pt x="5775" y="1370"/>
                  </a:lnTo>
                  <a:cubicBezTo>
                    <a:pt x="5883" y="1370"/>
                    <a:pt x="5954" y="1298"/>
                    <a:pt x="5954" y="1191"/>
                  </a:cubicBezTo>
                  <a:cubicBezTo>
                    <a:pt x="5954" y="1084"/>
                    <a:pt x="5883" y="1012"/>
                    <a:pt x="5775" y="1012"/>
                  </a:cubicBezTo>
                  <a:lnTo>
                    <a:pt x="3513" y="1012"/>
                  </a:lnTo>
                  <a:cubicBezTo>
                    <a:pt x="3418" y="834"/>
                    <a:pt x="3239" y="715"/>
                    <a:pt x="3037" y="715"/>
                  </a:cubicBezTo>
                  <a:lnTo>
                    <a:pt x="2906" y="715"/>
                  </a:lnTo>
                  <a:lnTo>
                    <a:pt x="2906" y="477"/>
                  </a:lnTo>
                  <a:cubicBezTo>
                    <a:pt x="2906" y="227"/>
                    <a:pt x="2692" y="0"/>
                    <a:pt x="243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462;p74">
              <a:extLst>
                <a:ext uri="{FF2B5EF4-FFF2-40B4-BE49-F238E27FC236}">
                  <a16:creationId xmlns:a16="http://schemas.microsoft.com/office/drawing/2014/main" xmlns="" id="{9AC75954-4931-442D-096B-B234600683F4}"/>
                </a:ext>
              </a:extLst>
            </p:cNvPr>
            <p:cNvSpPr/>
            <p:nvPr/>
          </p:nvSpPr>
          <p:spPr>
            <a:xfrm>
              <a:off x="1444060" y="3469488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0"/>
                    <a:pt x="298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463;p74">
              <a:extLst>
                <a:ext uri="{FF2B5EF4-FFF2-40B4-BE49-F238E27FC236}">
                  <a16:creationId xmlns:a16="http://schemas.microsoft.com/office/drawing/2014/main" xmlns="" id="{FFCBE6A4-DC2F-9E60-6C91-457EC425F935}"/>
                </a:ext>
              </a:extLst>
            </p:cNvPr>
            <p:cNvSpPr/>
            <p:nvPr/>
          </p:nvSpPr>
          <p:spPr>
            <a:xfrm>
              <a:off x="1444060" y="3493762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0"/>
                    <a:pt x="298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464;p74">
              <a:extLst>
                <a:ext uri="{FF2B5EF4-FFF2-40B4-BE49-F238E27FC236}">
                  <a16:creationId xmlns:a16="http://schemas.microsoft.com/office/drawing/2014/main" xmlns="" id="{DA8F47D2-75E9-8851-E1E7-F8720884DBB9}"/>
                </a:ext>
              </a:extLst>
            </p:cNvPr>
            <p:cNvSpPr/>
            <p:nvPr/>
          </p:nvSpPr>
          <p:spPr>
            <a:xfrm>
              <a:off x="1444060" y="3541927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84"/>
                    <a:pt x="3084" y="1"/>
                    <a:pt x="298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465;p74">
              <a:extLst>
                <a:ext uri="{FF2B5EF4-FFF2-40B4-BE49-F238E27FC236}">
                  <a16:creationId xmlns:a16="http://schemas.microsoft.com/office/drawing/2014/main" xmlns="" id="{E052D4A8-6A3C-2092-3E7E-930C6EF2389E}"/>
                </a:ext>
              </a:extLst>
            </p:cNvPr>
            <p:cNvSpPr/>
            <p:nvPr/>
          </p:nvSpPr>
          <p:spPr>
            <a:xfrm>
              <a:off x="1444060" y="3565818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466;p74">
              <a:extLst>
                <a:ext uri="{FF2B5EF4-FFF2-40B4-BE49-F238E27FC236}">
                  <a16:creationId xmlns:a16="http://schemas.microsoft.com/office/drawing/2014/main" xmlns="" id="{5FE5894B-579B-8F05-FAF7-3B1B84B69B92}"/>
                </a:ext>
              </a:extLst>
            </p:cNvPr>
            <p:cNvSpPr/>
            <p:nvPr/>
          </p:nvSpPr>
          <p:spPr>
            <a:xfrm>
              <a:off x="1444060" y="3614747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4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74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467;p74">
              <a:extLst>
                <a:ext uri="{FF2B5EF4-FFF2-40B4-BE49-F238E27FC236}">
                  <a16:creationId xmlns:a16="http://schemas.microsoft.com/office/drawing/2014/main" xmlns="" id="{9B52518B-1591-3B7D-4672-AC56F9F12AB8}"/>
                </a:ext>
              </a:extLst>
            </p:cNvPr>
            <p:cNvSpPr/>
            <p:nvPr/>
          </p:nvSpPr>
          <p:spPr>
            <a:xfrm>
              <a:off x="1444060" y="3638256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7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468;p74">
              <a:extLst>
                <a:ext uri="{FF2B5EF4-FFF2-40B4-BE49-F238E27FC236}">
                  <a16:creationId xmlns:a16="http://schemas.microsoft.com/office/drawing/2014/main" xmlns="" id="{78DF7AB9-31CB-B958-1136-4EB3A8427781}"/>
                </a:ext>
              </a:extLst>
            </p:cNvPr>
            <p:cNvSpPr/>
            <p:nvPr/>
          </p:nvSpPr>
          <p:spPr>
            <a:xfrm>
              <a:off x="1371622" y="3459454"/>
              <a:ext cx="70208" cy="57084"/>
            </a:xfrm>
            <a:custGeom>
              <a:avLst/>
              <a:gdLst/>
              <a:ahLst/>
              <a:cxnLst/>
              <a:rect l="l" t="t" r="r" b="b"/>
              <a:pathLst>
                <a:path w="2204" h="1792" extrusionOk="0">
                  <a:moveTo>
                    <a:pt x="1417" y="387"/>
                  </a:moveTo>
                  <a:lnTo>
                    <a:pt x="1417" y="470"/>
                  </a:lnTo>
                  <a:lnTo>
                    <a:pt x="1072" y="768"/>
                  </a:lnTo>
                  <a:lnTo>
                    <a:pt x="905" y="589"/>
                  </a:lnTo>
                  <a:cubicBezTo>
                    <a:pt x="873" y="544"/>
                    <a:pt x="823" y="523"/>
                    <a:pt x="773" y="523"/>
                  </a:cubicBezTo>
                  <a:cubicBezTo>
                    <a:pt x="731" y="523"/>
                    <a:pt x="688" y="538"/>
                    <a:pt x="655" y="566"/>
                  </a:cubicBezTo>
                  <a:cubicBezTo>
                    <a:pt x="584" y="625"/>
                    <a:pt x="584" y="744"/>
                    <a:pt x="632" y="827"/>
                  </a:cubicBezTo>
                  <a:lnTo>
                    <a:pt x="917" y="1125"/>
                  </a:lnTo>
                  <a:cubicBezTo>
                    <a:pt x="953" y="1161"/>
                    <a:pt x="989" y="1185"/>
                    <a:pt x="1048" y="1185"/>
                  </a:cubicBezTo>
                  <a:cubicBezTo>
                    <a:pt x="1096" y="1185"/>
                    <a:pt x="1132" y="1161"/>
                    <a:pt x="1167" y="1137"/>
                  </a:cubicBezTo>
                  <a:lnTo>
                    <a:pt x="1429" y="923"/>
                  </a:lnTo>
                  <a:lnTo>
                    <a:pt x="1417" y="1447"/>
                  </a:lnTo>
                  <a:lnTo>
                    <a:pt x="358" y="1447"/>
                  </a:lnTo>
                  <a:lnTo>
                    <a:pt x="358" y="387"/>
                  </a:lnTo>
                  <a:close/>
                  <a:moveTo>
                    <a:pt x="2007" y="1"/>
                  </a:moveTo>
                  <a:cubicBezTo>
                    <a:pt x="1966" y="1"/>
                    <a:pt x="1925" y="17"/>
                    <a:pt x="1894" y="54"/>
                  </a:cubicBezTo>
                  <a:lnTo>
                    <a:pt x="1727" y="185"/>
                  </a:lnTo>
                  <a:cubicBezTo>
                    <a:pt x="1679" y="89"/>
                    <a:pt x="1596" y="30"/>
                    <a:pt x="1489" y="30"/>
                  </a:cubicBezTo>
                  <a:lnTo>
                    <a:pt x="263" y="30"/>
                  </a:lnTo>
                  <a:cubicBezTo>
                    <a:pt x="120" y="30"/>
                    <a:pt x="1" y="149"/>
                    <a:pt x="1" y="304"/>
                  </a:cubicBezTo>
                  <a:lnTo>
                    <a:pt x="1" y="1518"/>
                  </a:lnTo>
                  <a:cubicBezTo>
                    <a:pt x="1" y="1673"/>
                    <a:pt x="120" y="1792"/>
                    <a:pt x="263" y="1792"/>
                  </a:cubicBezTo>
                  <a:lnTo>
                    <a:pt x="1489" y="1792"/>
                  </a:lnTo>
                  <a:cubicBezTo>
                    <a:pt x="1632" y="1792"/>
                    <a:pt x="1751" y="1673"/>
                    <a:pt x="1751" y="1518"/>
                  </a:cubicBezTo>
                  <a:lnTo>
                    <a:pt x="1751" y="613"/>
                  </a:lnTo>
                  <a:lnTo>
                    <a:pt x="2108" y="304"/>
                  </a:lnTo>
                  <a:cubicBezTo>
                    <a:pt x="2203" y="256"/>
                    <a:pt x="2203" y="137"/>
                    <a:pt x="2144" y="65"/>
                  </a:cubicBezTo>
                  <a:cubicBezTo>
                    <a:pt x="2111" y="26"/>
                    <a:pt x="2059" y="1"/>
                    <a:pt x="2007" y="1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469;p74">
              <a:extLst>
                <a:ext uri="{FF2B5EF4-FFF2-40B4-BE49-F238E27FC236}">
                  <a16:creationId xmlns:a16="http://schemas.microsoft.com/office/drawing/2014/main" xmlns="" id="{4BB87CF2-9DD3-2488-39E9-EBBC8DDA9454}"/>
                </a:ext>
              </a:extLst>
            </p:cNvPr>
            <p:cNvSpPr/>
            <p:nvPr/>
          </p:nvSpPr>
          <p:spPr>
            <a:xfrm>
              <a:off x="1371622" y="3532434"/>
              <a:ext cx="70208" cy="56543"/>
            </a:xfrm>
            <a:custGeom>
              <a:avLst/>
              <a:gdLst/>
              <a:ahLst/>
              <a:cxnLst/>
              <a:rect l="l" t="t" r="r" b="b"/>
              <a:pathLst>
                <a:path w="2204" h="1775" extrusionOk="0">
                  <a:moveTo>
                    <a:pt x="1417" y="382"/>
                  </a:moveTo>
                  <a:lnTo>
                    <a:pt x="1417" y="465"/>
                  </a:lnTo>
                  <a:lnTo>
                    <a:pt x="1072" y="763"/>
                  </a:lnTo>
                  <a:lnTo>
                    <a:pt x="905" y="584"/>
                  </a:lnTo>
                  <a:cubicBezTo>
                    <a:pt x="874" y="547"/>
                    <a:pt x="827" y="529"/>
                    <a:pt x="779" y="529"/>
                  </a:cubicBezTo>
                  <a:cubicBezTo>
                    <a:pt x="734" y="529"/>
                    <a:pt x="690" y="544"/>
                    <a:pt x="655" y="572"/>
                  </a:cubicBezTo>
                  <a:cubicBezTo>
                    <a:pt x="584" y="632"/>
                    <a:pt x="584" y="751"/>
                    <a:pt x="632" y="822"/>
                  </a:cubicBezTo>
                  <a:lnTo>
                    <a:pt x="917" y="1120"/>
                  </a:lnTo>
                  <a:cubicBezTo>
                    <a:pt x="953" y="1168"/>
                    <a:pt x="989" y="1180"/>
                    <a:pt x="1048" y="1180"/>
                  </a:cubicBezTo>
                  <a:cubicBezTo>
                    <a:pt x="1096" y="1180"/>
                    <a:pt x="1132" y="1168"/>
                    <a:pt x="1167" y="1132"/>
                  </a:cubicBezTo>
                  <a:lnTo>
                    <a:pt x="1429" y="930"/>
                  </a:lnTo>
                  <a:lnTo>
                    <a:pt x="1417" y="1430"/>
                  </a:lnTo>
                  <a:lnTo>
                    <a:pt x="358" y="1430"/>
                  </a:lnTo>
                  <a:lnTo>
                    <a:pt x="358" y="382"/>
                  </a:lnTo>
                  <a:close/>
                  <a:moveTo>
                    <a:pt x="2012" y="1"/>
                  </a:moveTo>
                  <a:cubicBezTo>
                    <a:pt x="1969" y="1"/>
                    <a:pt x="1926" y="16"/>
                    <a:pt x="1894" y="49"/>
                  </a:cubicBezTo>
                  <a:lnTo>
                    <a:pt x="1727" y="180"/>
                  </a:lnTo>
                  <a:cubicBezTo>
                    <a:pt x="1679" y="96"/>
                    <a:pt x="1596" y="13"/>
                    <a:pt x="1489" y="13"/>
                  </a:cubicBezTo>
                  <a:lnTo>
                    <a:pt x="263" y="13"/>
                  </a:lnTo>
                  <a:cubicBezTo>
                    <a:pt x="120" y="13"/>
                    <a:pt x="1" y="132"/>
                    <a:pt x="1" y="287"/>
                  </a:cubicBezTo>
                  <a:lnTo>
                    <a:pt x="1" y="1501"/>
                  </a:lnTo>
                  <a:cubicBezTo>
                    <a:pt x="1" y="1656"/>
                    <a:pt x="120" y="1775"/>
                    <a:pt x="263" y="1775"/>
                  </a:cubicBezTo>
                  <a:lnTo>
                    <a:pt x="1489" y="1775"/>
                  </a:lnTo>
                  <a:cubicBezTo>
                    <a:pt x="1632" y="1775"/>
                    <a:pt x="1751" y="1656"/>
                    <a:pt x="1751" y="1501"/>
                  </a:cubicBezTo>
                  <a:lnTo>
                    <a:pt x="1751" y="608"/>
                  </a:lnTo>
                  <a:lnTo>
                    <a:pt x="2108" y="299"/>
                  </a:lnTo>
                  <a:cubicBezTo>
                    <a:pt x="2203" y="239"/>
                    <a:pt x="2203" y="144"/>
                    <a:pt x="2144" y="60"/>
                  </a:cubicBezTo>
                  <a:cubicBezTo>
                    <a:pt x="2111" y="22"/>
                    <a:pt x="2062" y="1"/>
                    <a:pt x="2012" y="1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470;p74">
              <a:extLst>
                <a:ext uri="{FF2B5EF4-FFF2-40B4-BE49-F238E27FC236}">
                  <a16:creationId xmlns:a16="http://schemas.microsoft.com/office/drawing/2014/main" xmlns="" id="{EC9BCAC8-D6F9-6BB2-305C-2916BD11E2C2}"/>
                </a:ext>
              </a:extLst>
            </p:cNvPr>
            <p:cNvSpPr/>
            <p:nvPr/>
          </p:nvSpPr>
          <p:spPr>
            <a:xfrm>
              <a:off x="1371622" y="3605254"/>
              <a:ext cx="70208" cy="55810"/>
            </a:xfrm>
            <a:custGeom>
              <a:avLst/>
              <a:gdLst/>
              <a:ahLst/>
              <a:cxnLst/>
              <a:rect l="l" t="t" r="r" b="b"/>
              <a:pathLst>
                <a:path w="2204" h="1752" extrusionOk="0">
                  <a:moveTo>
                    <a:pt x="1417" y="358"/>
                  </a:moveTo>
                  <a:lnTo>
                    <a:pt x="1417" y="489"/>
                  </a:lnTo>
                  <a:lnTo>
                    <a:pt x="1072" y="787"/>
                  </a:lnTo>
                  <a:lnTo>
                    <a:pt x="905" y="608"/>
                  </a:lnTo>
                  <a:cubicBezTo>
                    <a:pt x="874" y="571"/>
                    <a:pt x="827" y="553"/>
                    <a:pt x="779" y="553"/>
                  </a:cubicBezTo>
                  <a:cubicBezTo>
                    <a:pt x="734" y="553"/>
                    <a:pt x="690" y="568"/>
                    <a:pt x="655" y="596"/>
                  </a:cubicBezTo>
                  <a:cubicBezTo>
                    <a:pt x="584" y="644"/>
                    <a:pt x="584" y="775"/>
                    <a:pt x="632" y="846"/>
                  </a:cubicBezTo>
                  <a:lnTo>
                    <a:pt x="917" y="1144"/>
                  </a:lnTo>
                  <a:cubicBezTo>
                    <a:pt x="953" y="1192"/>
                    <a:pt x="989" y="1203"/>
                    <a:pt x="1048" y="1203"/>
                  </a:cubicBezTo>
                  <a:cubicBezTo>
                    <a:pt x="1096" y="1203"/>
                    <a:pt x="1132" y="1192"/>
                    <a:pt x="1167" y="1156"/>
                  </a:cubicBezTo>
                  <a:lnTo>
                    <a:pt x="1429" y="953"/>
                  </a:lnTo>
                  <a:lnTo>
                    <a:pt x="1417" y="1406"/>
                  </a:lnTo>
                  <a:lnTo>
                    <a:pt x="358" y="1406"/>
                  </a:lnTo>
                  <a:lnTo>
                    <a:pt x="358" y="358"/>
                  </a:lnTo>
                  <a:close/>
                  <a:moveTo>
                    <a:pt x="263" y="1"/>
                  </a:moveTo>
                  <a:cubicBezTo>
                    <a:pt x="120" y="1"/>
                    <a:pt x="1" y="120"/>
                    <a:pt x="1" y="263"/>
                  </a:cubicBezTo>
                  <a:lnTo>
                    <a:pt x="1" y="1489"/>
                  </a:lnTo>
                  <a:cubicBezTo>
                    <a:pt x="1" y="1632"/>
                    <a:pt x="120" y="1751"/>
                    <a:pt x="263" y="1751"/>
                  </a:cubicBezTo>
                  <a:lnTo>
                    <a:pt x="1489" y="1751"/>
                  </a:lnTo>
                  <a:cubicBezTo>
                    <a:pt x="1632" y="1751"/>
                    <a:pt x="1751" y="1632"/>
                    <a:pt x="1751" y="1489"/>
                  </a:cubicBezTo>
                  <a:lnTo>
                    <a:pt x="1751" y="632"/>
                  </a:lnTo>
                  <a:lnTo>
                    <a:pt x="2108" y="322"/>
                  </a:lnTo>
                  <a:cubicBezTo>
                    <a:pt x="2191" y="263"/>
                    <a:pt x="2203" y="144"/>
                    <a:pt x="2132" y="72"/>
                  </a:cubicBezTo>
                  <a:cubicBezTo>
                    <a:pt x="2107" y="47"/>
                    <a:pt x="2062" y="32"/>
                    <a:pt x="2014" y="32"/>
                  </a:cubicBezTo>
                  <a:cubicBezTo>
                    <a:pt x="1972" y="32"/>
                    <a:pt x="1927" y="44"/>
                    <a:pt x="1894" y="72"/>
                  </a:cubicBezTo>
                  <a:lnTo>
                    <a:pt x="1739" y="191"/>
                  </a:lnTo>
                  <a:cubicBezTo>
                    <a:pt x="1715" y="84"/>
                    <a:pt x="1608" y="1"/>
                    <a:pt x="1489" y="1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2391;p43">
            <a:extLst>
              <a:ext uri="{FF2B5EF4-FFF2-40B4-BE49-F238E27FC236}">
                <a16:creationId xmlns:a16="http://schemas.microsoft.com/office/drawing/2014/main" xmlns="" id="{2BE37BF3-05E6-8869-E81A-C435EC6041BA}"/>
              </a:ext>
            </a:extLst>
          </p:cNvPr>
          <p:cNvGrpSpPr/>
          <p:nvPr/>
        </p:nvGrpSpPr>
        <p:grpSpPr>
          <a:xfrm>
            <a:off x="5701151" y="4585344"/>
            <a:ext cx="1178118" cy="1183342"/>
            <a:chOff x="3173113" y="1218038"/>
            <a:chExt cx="756300" cy="756300"/>
          </a:xfrm>
          <a:solidFill>
            <a:srgbClr val="B8D0EE"/>
          </a:solidFill>
        </p:grpSpPr>
        <p:sp>
          <p:nvSpPr>
            <p:cNvPr id="44" name="Google Shape;2392;p43">
              <a:extLst>
                <a:ext uri="{FF2B5EF4-FFF2-40B4-BE49-F238E27FC236}">
                  <a16:creationId xmlns:a16="http://schemas.microsoft.com/office/drawing/2014/main" xmlns="" id="{8420E176-C4B0-857D-D585-970B958B91A4}"/>
                </a:ext>
              </a:extLst>
            </p:cNvPr>
            <p:cNvSpPr/>
            <p:nvPr/>
          </p:nvSpPr>
          <p:spPr>
            <a:xfrm>
              <a:off x="3173113" y="1218038"/>
              <a:ext cx="756300" cy="7563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/>
            </a:p>
          </p:txBody>
        </p:sp>
        <p:sp>
          <p:nvSpPr>
            <p:cNvPr id="45" name="Google Shape;2393;p43">
              <a:extLst>
                <a:ext uri="{FF2B5EF4-FFF2-40B4-BE49-F238E27FC236}">
                  <a16:creationId xmlns:a16="http://schemas.microsoft.com/office/drawing/2014/main" xmlns="" id="{2AE9AF09-1DD5-3C62-0462-DC1FA5FCD312}"/>
                </a:ext>
              </a:extLst>
            </p:cNvPr>
            <p:cNvSpPr txBox="1"/>
            <p:nvPr/>
          </p:nvSpPr>
          <p:spPr>
            <a:xfrm>
              <a:off x="3181361" y="1483975"/>
              <a:ext cx="691402" cy="19621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5400" b="1" dirty="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</a:t>
              </a:r>
              <a:endParaRPr sz="5400" b="1" dirty="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46" name="Google Shape;2391;p43">
            <a:extLst>
              <a:ext uri="{FF2B5EF4-FFF2-40B4-BE49-F238E27FC236}">
                <a16:creationId xmlns:a16="http://schemas.microsoft.com/office/drawing/2014/main" xmlns="" id="{CAC1E360-981C-6AA1-1F17-69E94BCE1CAC}"/>
              </a:ext>
            </a:extLst>
          </p:cNvPr>
          <p:cNvGrpSpPr/>
          <p:nvPr/>
        </p:nvGrpSpPr>
        <p:grpSpPr>
          <a:xfrm>
            <a:off x="4962878" y="6715102"/>
            <a:ext cx="1178118" cy="1183342"/>
            <a:chOff x="3173113" y="1218038"/>
            <a:chExt cx="756300" cy="756300"/>
          </a:xfrm>
          <a:solidFill>
            <a:srgbClr val="0070C0"/>
          </a:solidFill>
        </p:grpSpPr>
        <p:sp>
          <p:nvSpPr>
            <p:cNvPr id="47" name="Google Shape;2392;p43">
              <a:extLst>
                <a:ext uri="{FF2B5EF4-FFF2-40B4-BE49-F238E27FC236}">
                  <a16:creationId xmlns:a16="http://schemas.microsoft.com/office/drawing/2014/main" xmlns="" id="{70860F98-B6C7-1B13-4999-F463C65C6455}"/>
                </a:ext>
              </a:extLst>
            </p:cNvPr>
            <p:cNvSpPr/>
            <p:nvPr/>
          </p:nvSpPr>
          <p:spPr>
            <a:xfrm>
              <a:off x="3173113" y="1218038"/>
              <a:ext cx="756300" cy="7563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/>
            </a:p>
          </p:txBody>
        </p:sp>
        <p:sp>
          <p:nvSpPr>
            <p:cNvPr id="48" name="Google Shape;2393;p43">
              <a:extLst>
                <a:ext uri="{FF2B5EF4-FFF2-40B4-BE49-F238E27FC236}">
                  <a16:creationId xmlns:a16="http://schemas.microsoft.com/office/drawing/2014/main" xmlns="" id="{3CF5E6D3-32F9-228F-6E3A-BEC8A8523E42}"/>
                </a:ext>
              </a:extLst>
            </p:cNvPr>
            <p:cNvSpPr txBox="1"/>
            <p:nvPr/>
          </p:nvSpPr>
          <p:spPr>
            <a:xfrm>
              <a:off x="3215689" y="1483975"/>
              <a:ext cx="635922" cy="239352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5400" b="1" dirty="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</a:t>
              </a:r>
              <a:endParaRPr sz="5400" b="1" dirty="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DA7FB794-88FC-A0BB-F16A-1ABDC796C29D}"/>
              </a:ext>
            </a:extLst>
          </p:cNvPr>
          <p:cNvSpPr txBox="1"/>
          <p:nvPr/>
        </p:nvSpPr>
        <p:spPr>
          <a:xfrm>
            <a:off x="3525864" y="479299"/>
            <a:ext cx="10145263" cy="901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tt-RU" sz="4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Федераль белем бирү программасы</a:t>
            </a:r>
            <a:endParaRPr lang="ru-RU" sz="4000" b="1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63ABC0A6-0E7B-600B-025D-184BAEB52DA2}"/>
              </a:ext>
            </a:extLst>
          </p:cNvPr>
          <p:cNvSpPr txBox="1"/>
          <p:nvPr/>
        </p:nvSpPr>
        <p:spPr>
          <a:xfrm>
            <a:off x="6709122" y="2714812"/>
            <a:ext cx="914400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tt-RU" sz="2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гомуми белем бирү эчтәлегенә төп таләпләрне куя</a:t>
            </a:r>
            <a:endParaRPr lang="ru-RU" sz="28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BADF6C52-E85A-2023-FE1C-821BDBAFC59D}"/>
              </a:ext>
            </a:extLst>
          </p:cNvPr>
          <p:cNvSpPr txBox="1"/>
          <p:nvPr/>
        </p:nvSpPr>
        <p:spPr>
          <a:xfrm>
            <a:off x="7358020" y="4746211"/>
            <a:ext cx="914400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tt-RU" sz="2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белем бирүнең төп күләмен һәм эчтәлеген билгели </a:t>
            </a:r>
            <a:endParaRPr lang="ru-RU" sz="28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B00E7AE4-8CB2-D125-0993-752FFF69F7A4}"/>
              </a:ext>
            </a:extLst>
          </p:cNvPr>
          <p:cNvSpPr txBox="1"/>
          <p:nvPr/>
        </p:nvSpPr>
        <p:spPr>
          <a:xfrm>
            <a:off x="6086122" y="6928026"/>
            <a:ext cx="9413682" cy="1305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tt-RU" sz="2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программаны үзләштерүнең планлаштырылган нәтиҗәләрен билгели</a:t>
            </a:r>
            <a:endParaRPr lang="ru-RU" sz="28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300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4A94">
              <a:alpha val="4706"/>
            </a:srgb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16407A2-838F-F6D1-E37B-2E58EE17B5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924" t="16876" r="28297" b="20865"/>
          <a:stretch/>
        </p:blipFill>
        <p:spPr bwMode="auto">
          <a:xfrm>
            <a:off x="0" y="1028700"/>
            <a:ext cx="6254687" cy="86152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85C1345-AB4B-F2E1-07DD-173D374F9B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471" t="15499" r="28295" b="18584"/>
          <a:stretch/>
        </p:blipFill>
        <p:spPr bwMode="auto">
          <a:xfrm>
            <a:off x="6254687" y="1028700"/>
            <a:ext cx="5626226" cy="86152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CB97FFA-FCE6-6E61-DA9F-39CEF526944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843" t="15964" r="24062" b="5447"/>
          <a:stretch/>
        </p:blipFill>
        <p:spPr bwMode="auto">
          <a:xfrm>
            <a:off x="11860399" y="1028700"/>
            <a:ext cx="6450638" cy="86152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65346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37378" y="0"/>
            <a:ext cx="1786096" cy="10818162"/>
          </a:xfrm>
          <a:prstGeom prst="rect">
            <a:avLst/>
          </a:prstGeom>
          <a:solidFill>
            <a:srgbClr val="004A94">
              <a:alpha val="4706"/>
            </a:srgbClr>
          </a:solidFill>
        </p:spPr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FCB50ED-521F-6538-A3AA-F6C78522D39B}"/>
              </a:ext>
            </a:extLst>
          </p:cNvPr>
          <p:cNvSpPr txBox="1"/>
          <p:nvPr/>
        </p:nvSpPr>
        <p:spPr>
          <a:xfrm>
            <a:off x="2988965" y="1202275"/>
            <a:ext cx="12310070" cy="5490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tt-RU" sz="2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Федераль эш программалары федераль дәүләт белем бирү стандартларына туры килеп сыйфатлы белем алуга бердәй мөмкинлек, уку-укыту процессын оештыру шартларына бердәй таләпләр, белем алу нәтиҗәләрен бәяләүгә бердәй алымнарны тәэмин итәргә тиеш булалар.</a:t>
            </a:r>
            <a:endParaRPr lang="ru-RU" sz="20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tt-RU" sz="2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sz="20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tt-RU" sz="2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Федераль эш программасы системалы-эшчәнлекле юнәлешне гамәлгә ашыруга шартлар тудыра</a:t>
            </a:r>
            <a:endParaRPr lang="ru-RU" sz="20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tt-RU" sz="2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sz="20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Google Shape;9240;p71">
            <a:extLst>
              <a:ext uri="{FF2B5EF4-FFF2-40B4-BE49-F238E27FC236}">
                <a16:creationId xmlns:a16="http://schemas.microsoft.com/office/drawing/2014/main" xmlns="" id="{0275EC4A-0251-5AB3-A87A-94F9CDD1795C}"/>
              </a:ext>
            </a:extLst>
          </p:cNvPr>
          <p:cNvSpPr/>
          <p:nvPr/>
        </p:nvSpPr>
        <p:spPr>
          <a:xfrm>
            <a:off x="1828800" y="779741"/>
            <a:ext cx="14630400" cy="6335996"/>
          </a:xfrm>
          <a:custGeom>
            <a:avLst/>
            <a:gdLst/>
            <a:ahLst/>
            <a:cxnLst/>
            <a:rect l="l" t="t" r="r" b="b"/>
            <a:pathLst>
              <a:path w="4733" h="5225" extrusionOk="0">
                <a:moveTo>
                  <a:pt x="346" y="0"/>
                </a:moveTo>
                <a:cubicBezTo>
                  <a:pt x="148" y="0"/>
                  <a:pt x="1" y="148"/>
                  <a:pt x="1" y="333"/>
                </a:cubicBezTo>
                <a:lnTo>
                  <a:pt x="1" y="4423"/>
                </a:lnTo>
                <a:cubicBezTo>
                  <a:pt x="1" y="4608"/>
                  <a:pt x="148" y="4756"/>
                  <a:pt x="346" y="4756"/>
                </a:cubicBezTo>
                <a:lnTo>
                  <a:pt x="2046" y="4756"/>
                </a:lnTo>
                <a:lnTo>
                  <a:pt x="2366" y="5224"/>
                </a:lnTo>
                <a:lnTo>
                  <a:pt x="2674" y="4756"/>
                </a:lnTo>
                <a:lnTo>
                  <a:pt x="4387" y="4756"/>
                </a:lnTo>
                <a:cubicBezTo>
                  <a:pt x="4394" y="4757"/>
                  <a:pt x="4400" y="4757"/>
                  <a:pt x="4407" y="4757"/>
                </a:cubicBezTo>
                <a:cubicBezTo>
                  <a:pt x="4583" y="4757"/>
                  <a:pt x="4732" y="4602"/>
                  <a:pt x="4732" y="4423"/>
                </a:cubicBezTo>
                <a:lnTo>
                  <a:pt x="4732" y="333"/>
                </a:lnTo>
                <a:cubicBezTo>
                  <a:pt x="4732" y="148"/>
                  <a:pt x="4572" y="0"/>
                  <a:pt x="4387" y="0"/>
                </a:cubicBezTo>
                <a:close/>
              </a:path>
            </a:pathLst>
          </a:custGeom>
          <a:noFill/>
          <a:ln w="57150" cap="flat" cmpd="sng">
            <a:solidFill>
              <a:srgbClr val="8EB4E3">
                <a:alpha val="30196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03F454F-CBB6-E08A-E79E-8B6E15E654D4}"/>
              </a:ext>
            </a:extLst>
          </p:cNvPr>
          <p:cNvSpPr txBox="1"/>
          <p:nvPr/>
        </p:nvSpPr>
        <p:spPr>
          <a:xfrm>
            <a:off x="1828800" y="7485108"/>
            <a:ext cx="14630400" cy="739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800"/>
              </a:spcAft>
            </a:pPr>
            <a:r>
              <a:rPr lang="tt-RU" sz="3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Төп максат – һәр укучының планлаштырылган нәтиҗәләргә ирешүе</a:t>
            </a:r>
            <a:endParaRPr lang="ru-RU" sz="24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utoShape 2">
            <a:extLst>
              <a:ext uri="{FF2B5EF4-FFF2-40B4-BE49-F238E27FC236}">
                <a16:creationId xmlns:a16="http://schemas.microsoft.com/office/drawing/2014/main" xmlns="" id="{46B8ECBD-098D-095A-963C-39D4949E93CA}"/>
              </a:ext>
            </a:extLst>
          </p:cNvPr>
          <p:cNvSpPr/>
          <p:nvPr/>
        </p:nvSpPr>
        <p:spPr>
          <a:xfrm>
            <a:off x="17039370" y="0"/>
            <a:ext cx="1786096" cy="10856262"/>
          </a:xfrm>
          <a:prstGeom prst="rect">
            <a:avLst/>
          </a:prstGeom>
          <a:solidFill>
            <a:srgbClr val="004A94">
              <a:alpha val="4706"/>
            </a:srgbClr>
          </a:solidFill>
        </p:spPr>
      </p:sp>
    </p:spTree>
    <p:extLst>
      <p:ext uri="{BB962C8B-B14F-4D97-AF65-F5344CB8AC3E}">
        <p14:creationId xmlns:p14="http://schemas.microsoft.com/office/powerpoint/2010/main" val="1751871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>
            <a:extLst>
              <a:ext uri="{FF2B5EF4-FFF2-40B4-BE49-F238E27FC236}">
                <a16:creationId xmlns:a16="http://schemas.microsoft.com/office/drawing/2014/main" xmlns="" id="{050A0860-F9ED-4349-EAEB-75BF2DA7D2CF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4A94">
              <a:alpha val="4706"/>
            </a:srgb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663F91B-6C5F-FBAC-D930-B6634E955A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911" t="13491" r="33438" b="5250"/>
          <a:stretch/>
        </p:blipFill>
        <p:spPr bwMode="auto">
          <a:xfrm>
            <a:off x="4495800" y="-1"/>
            <a:ext cx="8630292" cy="102870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34676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457200" y="11824"/>
            <a:ext cx="3352800" cy="10818162"/>
          </a:xfrm>
          <a:prstGeom prst="rect">
            <a:avLst/>
          </a:prstGeom>
          <a:solidFill>
            <a:srgbClr val="004A94">
              <a:alpha val="4706"/>
            </a:srgb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9" name="AutoShape 9"/>
          <p:cNvSpPr/>
          <p:nvPr/>
        </p:nvSpPr>
        <p:spPr>
          <a:xfrm>
            <a:off x="17579868" y="-114300"/>
            <a:ext cx="67826" cy="9391650"/>
          </a:xfrm>
          <a:prstGeom prst="rect">
            <a:avLst/>
          </a:prstGeom>
          <a:solidFill>
            <a:srgbClr val="004A94"/>
          </a:solidFill>
        </p:spPr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DB54BCE-9D98-D012-98FF-FED744A983CF}"/>
              </a:ext>
            </a:extLst>
          </p:cNvPr>
          <p:cNvSpPr txBox="1"/>
          <p:nvPr/>
        </p:nvSpPr>
        <p:spPr>
          <a:xfrm>
            <a:off x="3581400" y="3238500"/>
            <a:ext cx="12725400" cy="1951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tt-RU" sz="2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Федераль эш программаларның эчтәлеге – укучылар предмет буенча үзләштерелергә тиешле минимум ул. Әлеге минимум һәр класска мәҗбүри рәвештә өйрәнелергә тиешле эчтәлек юнәлешләрен ачыклый</a:t>
            </a:r>
            <a:endParaRPr lang="ru-RU" sz="20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296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>
            <a:extLst>
              <a:ext uri="{FF2B5EF4-FFF2-40B4-BE49-F238E27FC236}">
                <a16:creationId xmlns:a16="http://schemas.microsoft.com/office/drawing/2014/main" xmlns="" id="{10EB2A2F-911D-9C62-33BB-FB61D5AB358A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4A94">
              <a:alpha val="4706"/>
            </a:srgb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018CD07-51CB-1B03-424C-B76EA545B8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08" r="1101" b="4903"/>
          <a:stretch/>
        </p:blipFill>
        <p:spPr bwMode="auto">
          <a:xfrm>
            <a:off x="-26990" y="685800"/>
            <a:ext cx="18314990" cy="8915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57786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>
            <a:extLst>
              <a:ext uri="{FF2B5EF4-FFF2-40B4-BE49-F238E27FC236}">
                <a16:creationId xmlns:a16="http://schemas.microsoft.com/office/drawing/2014/main" xmlns="" id="{0F5D5BF2-019B-89F1-6B98-C55A5887DE6C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4A94">
              <a:alpha val="4706"/>
            </a:srgb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21D9498-7B20-9FD4-8935-6F78CBA12E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989" r="1229" b="4903"/>
          <a:stretch/>
        </p:blipFill>
        <p:spPr bwMode="auto">
          <a:xfrm>
            <a:off x="-48393" y="571500"/>
            <a:ext cx="18336393" cy="8991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50393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>
            <a:extLst>
              <a:ext uri="{FF2B5EF4-FFF2-40B4-BE49-F238E27FC236}">
                <a16:creationId xmlns:a16="http://schemas.microsoft.com/office/drawing/2014/main" xmlns="" id="{AD41984E-D92E-AB4F-329B-8E259F532726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4A94">
              <a:alpha val="4706"/>
            </a:srgb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D4E7BB6-0335-80CE-0736-65CB7983D0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77" r="614" b="4885"/>
          <a:stretch/>
        </p:blipFill>
        <p:spPr bwMode="auto">
          <a:xfrm>
            <a:off x="0" y="800100"/>
            <a:ext cx="18288000" cy="8915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12272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>
            <a:extLst>
              <a:ext uri="{FF2B5EF4-FFF2-40B4-BE49-F238E27FC236}">
                <a16:creationId xmlns:a16="http://schemas.microsoft.com/office/drawing/2014/main" xmlns="" id="{022F9108-AC9B-3322-EA27-3909AF67870F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4A94">
              <a:alpha val="4706"/>
            </a:srgb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11DB602-FA63-1DF8-E4C2-D1FBB97112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833" r="34" b="5136"/>
          <a:stretch/>
        </p:blipFill>
        <p:spPr bwMode="auto">
          <a:xfrm>
            <a:off x="-1" y="952500"/>
            <a:ext cx="18288001" cy="8763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52787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>
            <a:extLst>
              <a:ext uri="{FF2B5EF4-FFF2-40B4-BE49-F238E27FC236}">
                <a16:creationId xmlns:a16="http://schemas.microsoft.com/office/drawing/2014/main" xmlns="" id="{7D57A8FE-9E47-F46B-8A36-0B33CEE29C9B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4A94">
              <a:alpha val="4706"/>
            </a:srgb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B55E89E-33B5-47EC-F89E-A4560DD42F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992" r="1256" b="4675"/>
          <a:stretch/>
        </p:blipFill>
        <p:spPr bwMode="auto">
          <a:xfrm>
            <a:off x="1" y="800100"/>
            <a:ext cx="18284074" cy="89916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62040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>
            <a:extLst>
              <a:ext uri="{FF2B5EF4-FFF2-40B4-BE49-F238E27FC236}">
                <a16:creationId xmlns:a16="http://schemas.microsoft.com/office/drawing/2014/main" xmlns="" id="{0DBB540F-47CF-7898-4157-EF842CCE45C6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4A94">
              <a:alpha val="4706"/>
            </a:srgb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A5FAA41-B2FF-2275-761B-44047ABBC5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2" t="8612" r="1096" b="7590"/>
          <a:stretch/>
        </p:blipFill>
        <p:spPr bwMode="auto">
          <a:xfrm>
            <a:off x="19492" y="876300"/>
            <a:ext cx="18268507" cy="8763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00392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>
            <a:extLst>
              <a:ext uri="{FF2B5EF4-FFF2-40B4-BE49-F238E27FC236}">
                <a16:creationId xmlns:a16="http://schemas.microsoft.com/office/drawing/2014/main" xmlns="" id="{2FD913D1-6012-0B5C-8B6A-547F2FBE3748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4A94">
              <a:alpha val="4706"/>
            </a:srgb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0634609-7643-7225-7301-A6636633D4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6" r="1053" b="7676"/>
          <a:stretch/>
        </p:blipFill>
        <p:spPr bwMode="auto">
          <a:xfrm>
            <a:off x="-1" y="1104900"/>
            <a:ext cx="18360735" cy="8686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40821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5DBBDC-CBF4-49B1-B9BC-379A9150A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560" y="547691"/>
            <a:ext cx="15406440" cy="1635608"/>
          </a:xfrm>
        </p:spPr>
        <p:txBody>
          <a:bodyPr>
            <a:normAutofit/>
          </a:bodyPr>
          <a:lstStyle/>
          <a:p>
            <a:pPr algn="ctr"/>
            <a:r>
              <a:rPr lang="tt-RU" b="1" dirty="0">
                <a:solidFill>
                  <a:srgbClr val="0070C0"/>
                </a:solidFill>
              </a:rPr>
              <a:t>“Туган тел (татар теле)” предметыннан дәреслекләр 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EAAFF1B6-6F55-4722-860C-8381A4E54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559" y="7286390"/>
            <a:ext cx="2124314" cy="2707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xmlns="" id="{B50CCA26-A69E-4C69-9C95-FBB0CDEE2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986" y="7317805"/>
            <a:ext cx="2051093" cy="2676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xmlns="" id="{36CBF68E-1D24-4C58-8458-F776808AEB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262" y="7317803"/>
            <a:ext cx="2051093" cy="2688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xmlns="" id="{F84F7CD8-BC64-4E30-A3F7-C37320969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538" y="7317803"/>
            <a:ext cx="2124314" cy="2693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1947E2F-C1E8-43EE-88FE-BBFE86FB0FC3}"/>
              </a:ext>
            </a:extLst>
          </p:cNvPr>
          <p:cNvPicPr/>
          <p:nvPr/>
        </p:nvPicPr>
        <p:blipFill rotWithShape="1">
          <a:blip r:embed="rId6"/>
          <a:srcRect l="49151" t="11190" r="17099" b="11667"/>
          <a:stretch/>
        </p:blipFill>
        <p:spPr bwMode="auto">
          <a:xfrm>
            <a:off x="12232097" y="6047997"/>
            <a:ext cx="2124315" cy="2608065"/>
          </a:xfrm>
          <a:prstGeom prst="rect">
            <a:avLst/>
          </a:prstGeom>
          <a:ln>
            <a:noFill/>
          </a:ln>
          <a:effectLst>
            <a:outerShdw blurRad="50800" dist="38100" dir="18900000" algn="bl" rotWithShape="0">
              <a:schemeClr val="bg1">
                <a:lumMod val="75000"/>
                <a:alpha val="69000"/>
              </a:scheme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E55284C-5A5D-4370-9A58-E8BCC5614103}"/>
              </a:ext>
            </a:extLst>
          </p:cNvPr>
          <p:cNvPicPr/>
          <p:nvPr/>
        </p:nvPicPr>
        <p:blipFill rotWithShape="1">
          <a:blip r:embed="rId7"/>
          <a:srcRect l="49687" t="11429" r="16965" b="11666"/>
          <a:stretch/>
        </p:blipFill>
        <p:spPr bwMode="auto">
          <a:xfrm>
            <a:off x="14855543" y="6047999"/>
            <a:ext cx="2124314" cy="2608065"/>
          </a:xfrm>
          <a:prstGeom prst="rect">
            <a:avLst/>
          </a:prstGeom>
          <a:ln>
            <a:noFill/>
          </a:ln>
          <a:effectLst>
            <a:outerShdw blurRad="50800" dist="38100" dir="18900000" algn="bl" rotWithShape="0">
              <a:schemeClr val="bg1">
                <a:lumMod val="65000"/>
                <a:alpha val="40000"/>
              </a:scheme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83E100C2-5C39-4570-A113-EF8DDE2ADD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54" t="9375" r="3327" b="17187"/>
          <a:stretch/>
        </p:blipFill>
        <p:spPr bwMode="auto">
          <a:xfrm>
            <a:off x="15772371" y="2350785"/>
            <a:ext cx="2399568" cy="3048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Объект 8">
            <a:extLst>
              <a:ext uri="{FF2B5EF4-FFF2-40B4-BE49-F238E27FC236}">
                <a16:creationId xmlns:a16="http://schemas.microsoft.com/office/drawing/2014/main" xmlns="" id="{67532576-A34E-46CA-A4B4-B6A5C9AF2C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11746" y="2350784"/>
            <a:ext cx="2349245" cy="304810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xmlns="" id="{F6CF557A-B8F3-4ACA-B5A0-A13C7120E4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582" b="25000"/>
          <a:stretch/>
        </p:blipFill>
        <p:spPr bwMode="auto">
          <a:xfrm>
            <a:off x="10650785" y="2350782"/>
            <a:ext cx="2349579" cy="304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xmlns="" id="{45A23652-A660-4415-8014-7C4D931A3E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48" b="5131"/>
          <a:stretch/>
        </p:blipFill>
        <p:spPr bwMode="auto">
          <a:xfrm>
            <a:off x="842973" y="1960611"/>
            <a:ext cx="9625974" cy="5128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350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4636" y="0"/>
            <a:ext cx="12467942" cy="1246794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20463" y="719348"/>
            <a:ext cx="15870485" cy="1197315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0907"/>
              </a:lnSpc>
              <a:spcBef>
                <a:spcPct val="0"/>
              </a:spcBef>
              <a:defRPr/>
            </a:pPr>
            <a:r>
              <a:rPr lang="ru-RU" altLang="ru-RU" sz="4400" b="1" dirty="0">
                <a:solidFill>
                  <a:schemeClr val="tx2"/>
                </a:solidFill>
                <a:latin typeface="+mj-lt"/>
                <a:cs typeface="Times New Roman"/>
              </a:rPr>
              <a:t>«</a:t>
            </a:r>
            <a:r>
              <a:rPr lang="ru-RU" altLang="ru-RU" sz="4400" b="1" dirty="0" err="1">
                <a:solidFill>
                  <a:schemeClr val="tx2"/>
                </a:solidFill>
                <a:latin typeface="+mj-lt"/>
                <a:cs typeface="Times New Roman"/>
              </a:rPr>
              <a:t>Әдәби</a:t>
            </a:r>
            <a:r>
              <a:rPr lang="ru-RU" altLang="ru-RU" sz="4400" b="1" dirty="0">
                <a:solidFill>
                  <a:schemeClr val="tx2"/>
                </a:solidFill>
                <a:latin typeface="+mj-lt"/>
                <a:cs typeface="Times New Roman"/>
              </a:rPr>
              <a:t> </a:t>
            </a:r>
            <a:r>
              <a:rPr lang="ru-RU" altLang="ru-RU" sz="4400" b="1" dirty="0" err="1">
                <a:solidFill>
                  <a:schemeClr val="tx2"/>
                </a:solidFill>
                <a:latin typeface="+mj-lt"/>
                <a:cs typeface="Times New Roman"/>
              </a:rPr>
              <a:t>уку</a:t>
            </a:r>
            <a:r>
              <a:rPr lang="ru-RU" altLang="ru-RU" sz="4400" b="1" dirty="0">
                <a:solidFill>
                  <a:schemeClr val="tx2"/>
                </a:solidFill>
                <a:latin typeface="+mj-lt"/>
                <a:cs typeface="Times New Roman"/>
              </a:rPr>
              <a:t>» </a:t>
            </a:r>
            <a:r>
              <a:rPr lang="ru-RU" altLang="ru-RU" sz="4400" b="1" dirty="0" err="1">
                <a:solidFill>
                  <a:schemeClr val="tx2"/>
                </a:solidFill>
                <a:latin typeface="+mj-lt"/>
                <a:cs typeface="Times New Roman"/>
              </a:rPr>
              <a:t>һәм</a:t>
            </a:r>
            <a:r>
              <a:rPr lang="ru-RU" altLang="ru-RU" sz="4400" b="1" dirty="0">
                <a:solidFill>
                  <a:schemeClr val="tx2"/>
                </a:solidFill>
                <a:latin typeface="+mj-lt"/>
                <a:cs typeface="Times New Roman"/>
              </a:rPr>
              <a:t> «Туган (татар) </a:t>
            </a:r>
            <a:r>
              <a:rPr lang="ru-RU" altLang="ru-RU" sz="4400" b="1" dirty="0" err="1">
                <a:solidFill>
                  <a:schemeClr val="tx2"/>
                </a:solidFill>
                <a:latin typeface="+mj-lt"/>
                <a:cs typeface="Times New Roman"/>
              </a:rPr>
              <a:t>телдәге</a:t>
            </a:r>
            <a:r>
              <a:rPr lang="ru-RU" altLang="ru-RU" sz="4400" b="1" dirty="0">
                <a:solidFill>
                  <a:schemeClr val="tx2"/>
                </a:solidFill>
                <a:latin typeface="+mj-lt"/>
                <a:cs typeface="Times New Roman"/>
              </a:rPr>
              <a:t> </a:t>
            </a:r>
            <a:r>
              <a:rPr lang="ru-RU" altLang="ru-RU" sz="4400" b="1" dirty="0" err="1">
                <a:solidFill>
                  <a:schemeClr val="tx2"/>
                </a:solidFill>
                <a:latin typeface="+mj-lt"/>
                <a:cs typeface="Times New Roman"/>
              </a:rPr>
              <a:t>әдәбият</a:t>
            </a:r>
            <a:r>
              <a:rPr lang="ru-RU" altLang="ru-RU" sz="4400" b="1" dirty="0">
                <a:solidFill>
                  <a:schemeClr val="tx2"/>
                </a:solidFill>
                <a:latin typeface="+mj-lt"/>
                <a:cs typeface="Times New Roman"/>
              </a:rPr>
              <a:t>» </a:t>
            </a:r>
            <a:r>
              <a:rPr lang="ru-RU" altLang="ru-RU" sz="4400" b="1" dirty="0" err="1">
                <a:solidFill>
                  <a:schemeClr val="tx2"/>
                </a:solidFill>
                <a:latin typeface="+mj-lt"/>
                <a:cs typeface="Times New Roman"/>
              </a:rPr>
              <a:t>дәреслекләре</a:t>
            </a:r>
            <a:endParaRPr lang="ru-RU" altLang="en-US" sz="4400" b="1" dirty="0">
              <a:solidFill>
                <a:schemeClr val="tx2"/>
              </a:solidFill>
              <a:latin typeface="+mj-lt"/>
              <a:cs typeface="Times New Roman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07468" y="5053239"/>
            <a:ext cx="8429999" cy="496290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  <a:defRPr/>
            </a:pPr>
            <a:endParaRPr lang="ru-RU" altLang="en-US" sz="5001">
              <a:solidFill>
                <a:schemeClr val="accent1"/>
              </a:solidFill>
              <a:latin typeface="Montserrat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xmlns="" id="{21080306-2B61-4A81-A2CD-32A9BC9959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64" t="14953" r="26322" b="36095"/>
          <a:stretch/>
        </p:blipFill>
        <p:spPr bwMode="auto">
          <a:xfrm>
            <a:off x="732332" y="2227178"/>
            <a:ext cx="2625777" cy="3433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43B243EA-2460-4BA4-AE13-3C49655400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2" t="14762" r="26107" b="35524"/>
          <a:stretch/>
        </p:blipFill>
        <p:spPr bwMode="auto">
          <a:xfrm>
            <a:off x="3455209" y="2227177"/>
            <a:ext cx="2601174" cy="3433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xmlns="" id="{BA41E389-8345-484F-86F2-591ED52DC2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64" t="14953" r="26322" b="36095"/>
          <a:stretch/>
        </p:blipFill>
        <p:spPr bwMode="auto">
          <a:xfrm>
            <a:off x="4899580" y="2930040"/>
            <a:ext cx="2814584" cy="3433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xmlns="" id="{39F7D9BD-64D9-4999-867A-501A899630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64" t="13809" r="26107" b="35524"/>
          <a:stretch/>
        </p:blipFill>
        <p:spPr bwMode="auto">
          <a:xfrm>
            <a:off x="8001732" y="2227177"/>
            <a:ext cx="2623726" cy="3433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6">
            <a:extLst>
              <a:ext uri="{FF2B5EF4-FFF2-40B4-BE49-F238E27FC236}">
                <a16:creationId xmlns:a16="http://schemas.microsoft.com/office/drawing/2014/main" xmlns="" id="{862E7445-A6AD-4C77-9020-91A594FAA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2" t="16821" r="26000" b="35905"/>
          <a:stretch/>
        </p:blipFill>
        <p:spPr bwMode="auto">
          <a:xfrm>
            <a:off x="9885779" y="2808439"/>
            <a:ext cx="2623726" cy="3419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7">
            <a:extLst>
              <a:ext uri="{FF2B5EF4-FFF2-40B4-BE49-F238E27FC236}">
                <a16:creationId xmlns:a16="http://schemas.microsoft.com/office/drawing/2014/main" xmlns="" id="{432FAE01-F481-4439-8A60-CE3E12DD09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2" t="14000" r="26000" b="35143"/>
          <a:stretch/>
        </p:blipFill>
        <p:spPr bwMode="auto">
          <a:xfrm>
            <a:off x="12821833" y="2202316"/>
            <a:ext cx="2644596" cy="3458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8">
            <a:extLst>
              <a:ext uri="{FF2B5EF4-FFF2-40B4-BE49-F238E27FC236}">
                <a16:creationId xmlns:a16="http://schemas.microsoft.com/office/drawing/2014/main" xmlns="" id="{7584BA9B-C79B-4E20-B24E-DFC53B1817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65" t="17076" r="25892" b="36096"/>
          <a:stretch/>
        </p:blipFill>
        <p:spPr bwMode="auto">
          <a:xfrm>
            <a:off x="14839718" y="2808439"/>
            <a:ext cx="2668403" cy="3494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3C85F7E-D947-4B59-8B4F-45F81E6E963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8163" t="15919" r="14361" b="25891"/>
          <a:stretch/>
        </p:blipFill>
        <p:spPr>
          <a:xfrm>
            <a:off x="732332" y="6658735"/>
            <a:ext cx="2882367" cy="34337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28D294CE-9B59-4FC3-9F94-C3C2B80AF40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8430" t="17365" r="14535" b="23876"/>
          <a:stretch/>
        </p:blipFill>
        <p:spPr>
          <a:xfrm>
            <a:off x="4271077" y="6647086"/>
            <a:ext cx="2808576" cy="343371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3D641836-DAFF-4301-9B8A-217A3B779F7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58169" t="31938" r="14971" b="10077"/>
          <a:stretch/>
        </p:blipFill>
        <p:spPr>
          <a:xfrm>
            <a:off x="7730297" y="6682031"/>
            <a:ext cx="2808576" cy="341041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5153055B-25EE-43E2-BA36-1E003AAFEB5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8081" t="22453" r="14361" b="19535"/>
          <a:stretch/>
        </p:blipFill>
        <p:spPr>
          <a:xfrm>
            <a:off x="11121293" y="6658735"/>
            <a:ext cx="2880207" cy="341041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5B0D69A9-920C-489E-9D4C-E323F2A0DBF6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58169" t="36343" r="14709" b="4961"/>
          <a:stretch/>
        </p:blipFill>
        <p:spPr>
          <a:xfrm>
            <a:off x="14647753" y="6658735"/>
            <a:ext cx="2880206" cy="350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020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xmlns="" id="{D45BCD36-5F8A-3398-C95F-02B15806C38F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4A94">
              <a:alpha val="4706"/>
            </a:srgb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F74F7F6-4291-067A-F52B-874E07EA66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0" t="9028" r="7750" b="5303"/>
          <a:stretch/>
        </p:blipFill>
        <p:spPr bwMode="auto">
          <a:xfrm>
            <a:off x="31844" y="482831"/>
            <a:ext cx="18256155" cy="96259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39625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>
            <a:extLst>
              <a:ext uri="{FF2B5EF4-FFF2-40B4-BE49-F238E27FC236}">
                <a16:creationId xmlns:a16="http://schemas.microsoft.com/office/drawing/2014/main" xmlns="" id="{C5509B95-FA2F-C5EF-45DD-7F5FB86E07B5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4A94">
              <a:alpha val="4706"/>
            </a:srgb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B7C73C9-0A3D-6951-7A5F-AC479B5274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66" r="6722" b="6113"/>
          <a:stretch/>
        </p:blipFill>
        <p:spPr bwMode="auto">
          <a:xfrm>
            <a:off x="0" y="491875"/>
            <a:ext cx="18288000" cy="9376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15413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>
            <a:extLst>
              <a:ext uri="{FF2B5EF4-FFF2-40B4-BE49-F238E27FC236}">
                <a16:creationId xmlns:a16="http://schemas.microsoft.com/office/drawing/2014/main" xmlns="" id="{FC35B10E-7D62-0586-FCDD-156AEE67C223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4A94">
              <a:alpha val="4706"/>
            </a:srgb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4B32597-0FCD-BF43-F677-35A4E15364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00" t="21238" r="24447" b="7368"/>
          <a:stretch/>
        </p:blipFill>
        <p:spPr bwMode="auto">
          <a:xfrm>
            <a:off x="9242039" y="1223181"/>
            <a:ext cx="9045961" cy="78446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05AC064-3866-09B4-7BFD-F268B6C7D3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99" t="20982" r="24575" b="8095"/>
          <a:stretch/>
        </p:blipFill>
        <p:spPr bwMode="auto">
          <a:xfrm>
            <a:off x="-2275" y="1219200"/>
            <a:ext cx="9842296" cy="7848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05623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>
            <a:extLst>
              <a:ext uri="{FF2B5EF4-FFF2-40B4-BE49-F238E27FC236}">
                <a16:creationId xmlns:a16="http://schemas.microsoft.com/office/drawing/2014/main" xmlns="" id="{7D12FD47-0E44-C89F-585B-C7B65F65CFFB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4A94">
              <a:alpha val="4706"/>
            </a:srgb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375B6FE-F792-37C6-8324-D697FF4C10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90" t="21437" r="24002" b="6827"/>
          <a:stretch/>
        </p:blipFill>
        <p:spPr bwMode="auto">
          <a:xfrm>
            <a:off x="9296400" y="1086879"/>
            <a:ext cx="9002973" cy="77274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6409F87-B729-2E05-641B-4D8242EDEA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130" t="21150" r="24575" b="20359"/>
          <a:stretch/>
        </p:blipFill>
        <p:spPr bwMode="auto">
          <a:xfrm>
            <a:off x="1" y="1107351"/>
            <a:ext cx="9448800" cy="77235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4325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>
            <a:extLst>
              <a:ext uri="{FF2B5EF4-FFF2-40B4-BE49-F238E27FC236}">
                <a16:creationId xmlns:a16="http://schemas.microsoft.com/office/drawing/2014/main" xmlns="" id="{BF2B5152-A0BE-9E44-C239-2E2CBE4847E9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4A94">
              <a:alpha val="4706"/>
            </a:srgb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E556593-658E-2E2D-829F-4C7D7196C4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70" t="21209" r="24447" b="7187"/>
          <a:stretch/>
        </p:blipFill>
        <p:spPr bwMode="auto">
          <a:xfrm>
            <a:off x="2514600" y="0"/>
            <a:ext cx="12842830" cy="10287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886395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>
            <a:extLst>
              <a:ext uri="{FF2B5EF4-FFF2-40B4-BE49-F238E27FC236}">
                <a16:creationId xmlns:a16="http://schemas.microsoft.com/office/drawing/2014/main" xmlns="" id="{769942DA-543C-52BF-09DC-F5A7D9ADC0E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4A94">
              <a:alpha val="4706"/>
            </a:srgb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84CF9E2-4D52-2B78-5AC9-666A8AC048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272" t="23489" r="24686" b="7283"/>
          <a:stretch/>
        </p:blipFill>
        <p:spPr bwMode="auto">
          <a:xfrm>
            <a:off x="1981200" y="-1"/>
            <a:ext cx="13258799" cy="103170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633920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>
            <a:extLst>
              <a:ext uri="{FF2B5EF4-FFF2-40B4-BE49-F238E27FC236}">
                <a16:creationId xmlns:a16="http://schemas.microsoft.com/office/drawing/2014/main" xmlns="" id="{9E415D1D-1256-EDFE-70C5-ED551E4B2CA6}"/>
              </a:ext>
            </a:extLst>
          </p:cNvPr>
          <p:cNvSpPr/>
          <p:nvPr/>
        </p:nvSpPr>
        <p:spPr>
          <a:xfrm>
            <a:off x="-26158" y="1866900"/>
            <a:ext cx="18288000" cy="6019800"/>
          </a:xfrm>
          <a:prstGeom prst="rect">
            <a:avLst/>
          </a:prstGeom>
          <a:solidFill>
            <a:srgbClr val="004A94">
              <a:alpha val="4706"/>
            </a:srgb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087F793-B8C8-0A7E-700A-7249B11AA164}"/>
              </a:ext>
            </a:extLst>
          </p:cNvPr>
          <p:cNvSpPr txBox="1"/>
          <p:nvPr/>
        </p:nvSpPr>
        <p:spPr>
          <a:xfrm>
            <a:off x="4419600" y="4385543"/>
            <a:ext cx="9144000" cy="982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tt-RU" sz="4400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Игътибарыгыз өчен рәхмәт!</a:t>
            </a:r>
            <a:endParaRPr lang="ru-RU" sz="3600" i="1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565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959</TotalTime>
  <Words>153</Words>
  <Application>Microsoft Office PowerPoint</Application>
  <PresentationFormat>Произвольный</PresentationFormat>
  <Paragraphs>30</Paragraphs>
  <Slides>23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Times New Roman</vt:lpstr>
      <vt:lpstr>Arial</vt:lpstr>
      <vt:lpstr>Fira Sans Extra Condensed</vt:lpstr>
      <vt:lpstr>Montserrat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“Туган тел (татар теле)” предметыннан дәреслекләр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21</cp:revision>
  <dcterms:created xsi:type="dcterms:W3CDTF">2006-08-16T00:00:00Z</dcterms:created>
  <dcterms:modified xsi:type="dcterms:W3CDTF">2023-08-21T04:53:08Z</dcterms:modified>
  <dc:identifier>DAE90Bdcfj4</dc:identifier>
</cp:coreProperties>
</file>